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Flatory Slab Condensed" panose="020B0604020202020204" charset="-34"/>
      <p:regular r:id="rId23"/>
    </p:embeddedFont>
    <p:embeddedFont>
      <p:font typeface="Flatory Slab Condensed Bold" panose="020B0604020202020204" charset="-34"/>
      <p:regular r:id="rId24"/>
    </p:embeddedFont>
    <p:embeddedFont>
      <p:font typeface="Flatory Slab Condensed Ultra-Bold" panose="020B0604020202020204" charset="-34"/>
      <p:regular r:id="rId25"/>
    </p:embeddedFont>
    <p:embeddedFont>
      <p:font typeface="Libre Baskerville" panose="02000000000000000000" pitchFamily="2" charset="0"/>
      <p:regular r:id="rId26"/>
    </p:embeddedFont>
    <p:embeddedFont>
      <p:font typeface="Libre Baskerville Bold" panose="020000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75956" y="6172200"/>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0" y="0"/>
            <a:ext cx="2074204" cy="3503995"/>
          </a:xfrm>
          <a:custGeom>
            <a:avLst/>
            <a:gdLst/>
            <a:ahLst/>
            <a:cxnLst/>
            <a:rect l="l" t="t" r="r" b="b"/>
            <a:pathLst>
              <a:path w="2074204" h="3503995">
                <a:moveTo>
                  <a:pt x="2074204" y="0"/>
                </a:moveTo>
                <a:lnTo>
                  <a:pt x="0" y="0"/>
                </a:lnTo>
                <a:lnTo>
                  <a:pt x="0" y="3503995"/>
                </a:lnTo>
                <a:lnTo>
                  <a:pt x="2074204" y="3503995"/>
                </a:lnTo>
                <a:lnTo>
                  <a:pt x="2074204"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074204" y="1028700"/>
            <a:ext cx="13868595" cy="7584332"/>
            <a:chOff x="0" y="0"/>
            <a:chExt cx="5317806" cy="2908153"/>
          </a:xfrm>
        </p:grpSpPr>
        <p:sp>
          <p:nvSpPr>
            <p:cNvPr id="8" name="Freeform 8"/>
            <p:cNvSpPr/>
            <p:nvPr/>
          </p:nvSpPr>
          <p:spPr>
            <a:xfrm>
              <a:off x="-2540" y="-2540"/>
              <a:ext cx="5320346" cy="2903350"/>
            </a:xfrm>
            <a:custGeom>
              <a:avLst/>
              <a:gdLst/>
              <a:ahLst/>
              <a:cxnLst/>
              <a:rect l="l" t="t" r="r" b="b"/>
              <a:pathLst>
                <a:path w="5320346" h="2903350">
                  <a:moveTo>
                    <a:pt x="5317502" y="2569206"/>
                  </a:moveTo>
                  <a:cubicBezTo>
                    <a:pt x="5314658" y="1844003"/>
                    <a:pt x="5280533" y="863603"/>
                    <a:pt x="5280533" y="140237"/>
                  </a:cubicBezTo>
                  <a:cubicBezTo>
                    <a:pt x="5280533" y="129221"/>
                    <a:pt x="5283377" y="118205"/>
                    <a:pt x="5283377" y="109025"/>
                  </a:cubicBezTo>
                  <a:cubicBezTo>
                    <a:pt x="5280533" y="107189"/>
                    <a:pt x="5277689" y="107189"/>
                    <a:pt x="5274845" y="105354"/>
                  </a:cubicBezTo>
                  <a:cubicBezTo>
                    <a:pt x="5274845" y="105354"/>
                    <a:pt x="5272002" y="107189"/>
                    <a:pt x="5272002" y="109025"/>
                  </a:cubicBezTo>
                  <a:cubicBezTo>
                    <a:pt x="5266314" y="118205"/>
                    <a:pt x="5254939" y="118205"/>
                    <a:pt x="5243564" y="118205"/>
                  </a:cubicBezTo>
                  <a:cubicBezTo>
                    <a:pt x="5229345" y="116369"/>
                    <a:pt x="5215126" y="107189"/>
                    <a:pt x="5198064" y="110861"/>
                  </a:cubicBezTo>
                  <a:cubicBezTo>
                    <a:pt x="5192377" y="112697"/>
                    <a:pt x="5181002" y="109025"/>
                    <a:pt x="5178158" y="105354"/>
                  </a:cubicBezTo>
                  <a:cubicBezTo>
                    <a:pt x="5169627" y="98010"/>
                    <a:pt x="5158252" y="98010"/>
                    <a:pt x="5146877" y="101682"/>
                  </a:cubicBezTo>
                  <a:cubicBezTo>
                    <a:pt x="5141190" y="103518"/>
                    <a:pt x="5135502" y="101682"/>
                    <a:pt x="5129814" y="101682"/>
                  </a:cubicBezTo>
                  <a:cubicBezTo>
                    <a:pt x="5121283" y="101682"/>
                    <a:pt x="5109908" y="99846"/>
                    <a:pt x="5101377" y="98010"/>
                  </a:cubicBezTo>
                  <a:cubicBezTo>
                    <a:pt x="5098533" y="98010"/>
                    <a:pt x="5092846" y="96174"/>
                    <a:pt x="5090002" y="96174"/>
                  </a:cubicBezTo>
                  <a:cubicBezTo>
                    <a:pt x="5081471" y="94338"/>
                    <a:pt x="5072939" y="88830"/>
                    <a:pt x="5064409" y="96174"/>
                  </a:cubicBezTo>
                  <a:cubicBezTo>
                    <a:pt x="5064409" y="96174"/>
                    <a:pt x="5058721" y="96174"/>
                    <a:pt x="5055877" y="94338"/>
                  </a:cubicBezTo>
                  <a:cubicBezTo>
                    <a:pt x="5053033" y="90666"/>
                    <a:pt x="5050190" y="85158"/>
                    <a:pt x="5047346" y="81486"/>
                  </a:cubicBezTo>
                  <a:cubicBezTo>
                    <a:pt x="5041658" y="75978"/>
                    <a:pt x="5041658" y="66798"/>
                    <a:pt x="5033127" y="63127"/>
                  </a:cubicBezTo>
                  <a:cubicBezTo>
                    <a:pt x="5027439" y="61291"/>
                    <a:pt x="5024596" y="59455"/>
                    <a:pt x="5021752" y="55783"/>
                  </a:cubicBezTo>
                  <a:cubicBezTo>
                    <a:pt x="5021752" y="53947"/>
                    <a:pt x="5016064" y="52111"/>
                    <a:pt x="5016064" y="50275"/>
                  </a:cubicBezTo>
                  <a:lnTo>
                    <a:pt x="5007533" y="44767"/>
                  </a:lnTo>
                  <a:cubicBezTo>
                    <a:pt x="5004690" y="41095"/>
                    <a:pt x="5001846" y="35587"/>
                    <a:pt x="4996158" y="33751"/>
                  </a:cubicBezTo>
                  <a:cubicBezTo>
                    <a:pt x="4984784" y="28243"/>
                    <a:pt x="4981940" y="20900"/>
                    <a:pt x="4987627" y="11720"/>
                  </a:cubicBezTo>
                  <a:cubicBezTo>
                    <a:pt x="4979096" y="9884"/>
                    <a:pt x="4973408" y="6212"/>
                    <a:pt x="4964877" y="6212"/>
                  </a:cubicBezTo>
                  <a:cubicBezTo>
                    <a:pt x="4930752" y="8048"/>
                    <a:pt x="4893784" y="11720"/>
                    <a:pt x="4859658" y="13556"/>
                  </a:cubicBezTo>
                  <a:cubicBezTo>
                    <a:pt x="4853971" y="13556"/>
                    <a:pt x="4845440" y="15392"/>
                    <a:pt x="4842596" y="17228"/>
                  </a:cubicBezTo>
                  <a:cubicBezTo>
                    <a:pt x="4819846" y="26407"/>
                    <a:pt x="4797096" y="19064"/>
                    <a:pt x="4774346" y="17228"/>
                  </a:cubicBezTo>
                  <a:cubicBezTo>
                    <a:pt x="4757284" y="17228"/>
                    <a:pt x="4740221" y="11720"/>
                    <a:pt x="4723159" y="9884"/>
                  </a:cubicBezTo>
                  <a:cubicBezTo>
                    <a:pt x="4703252" y="8048"/>
                    <a:pt x="4686190" y="9884"/>
                    <a:pt x="4666284" y="8048"/>
                  </a:cubicBezTo>
                  <a:cubicBezTo>
                    <a:pt x="4663440" y="8048"/>
                    <a:pt x="4660596" y="6212"/>
                    <a:pt x="4657753" y="4376"/>
                  </a:cubicBezTo>
                  <a:cubicBezTo>
                    <a:pt x="4652065" y="0"/>
                    <a:pt x="4640690" y="1270"/>
                    <a:pt x="4635003" y="2540"/>
                  </a:cubicBezTo>
                  <a:cubicBezTo>
                    <a:pt x="4626471" y="6212"/>
                    <a:pt x="4623628" y="11720"/>
                    <a:pt x="4617940" y="17228"/>
                  </a:cubicBezTo>
                  <a:cubicBezTo>
                    <a:pt x="4603721" y="19064"/>
                    <a:pt x="4583815" y="20900"/>
                    <a:pt x="4569596" y="26407"/>
                  </a:cubicBezTo>
                  <a:cubicBezTo>
                    <a:pt x="4558222" y="30079"/>
                    <a:pt x="4552534" y="31915"/>
                    <a:pt x="4544003" y="28243"/>
                  </a:cubicBezTo>
                  <a:lnTo>
                    <a:pt x="4541159" y="30079"/>
                  </a:lnTo>
                  <a:cubicBezTo>
                    <a:pt x="4546846" y="33751"/>
                    <a:pt x="4549690" y="39259"/>
                    <a:pt x="4555378" y="42931"/>
                  </a:cubicBezTo>
                  <a:cubicBezTo>
                    <a:pt x="4546846" y="44767"/>
                    <a:pt x="4535471" y="48439"/>
                    <a:pt x="4529784" y="46603"/>
                  </a:cubicBezTo>
                  <a:cubicBezTo>
                    <a:pt x="4515565" y="44767"/>
                    <a:pt x="4509878" y="48439"/>
                    <a:pt x="4498503" y="52111"/>
                  </a:cubicBezTo>
                  <a:cubicBezTo>
                    <a:pt x="4487128" y="57619"/>
                    <a:pt x="4472909" y="61291"/>
                    <a:pt x="4461534" y="64962"/>
                  </a:cubicBezTo>
                  <a:cubicBezTo>
                    <a:pt x="4458690" y="64962"/>
                    <a:pt x="4455846" y="64962"/>
                    <a:pt x="4453003" y="63127"/>
                  </a:cubicBezTo>
                  <a:cubicBezTo>
                    <a:pt x="4450159" y="63127"/>
                    <a:pt x="4447315" y="61291"/>
                    <a:pt x="4447315" y="61291"/>
                  </a:cubicBezTo>
                  <a:cubicBezTo>
                    <a:pt x="4433096" y="64962"/>
                    <a:pt x="4418878" y="68634"/>
                    <a:pt x="4404659" y="64962"/>
                  </a:cubicBezTo>
                  <a:cubicBezTo>
                    <a:pt x="4401815" y="64962"/>
                    <a:pt x="4401815" y="66798"/>
                    <a:pt x="4398972" y="66798"/>
                  </a:cubicBezTo>
                  <a:cubicBezTo>
                    <a:pt x="4381909" y="70470"/>
                    <a:pt x="4370534" y="83322"/>
                    <a:pt x="4347784" y="83322"/>
                  </a:cubicBezTo>
                  <a:cubicBezTo>
                    <a:pt x="4330722" y="83322"/>
                    <a:pt x="4313659" y="92502"/>
                    <a:pt x="4296597" y="92502"/>
                  </a:cubicBezTo>
                  <a:cubicBezTo>
                    <a:pt x="4276690" y="94338"/>
                    <a:pt x="4259628" y="98010"/>
                    <a:pt x="4242565" y="103518"/>
                  </a:cubicBezTo>
                  <a:cubicBezTo>
                    <a:pt x="4236878" y="105354"/>
                    <a:pt x="4231191" y="105354"/>
                    <a:pt x="4228347" y="105354"/>
                  </a:cubicBezTo>
                  <a:cubicBezTo>
                    <a:pt x="4214128" y="101682"/>
                    <a:pt x="4205597" y="107189"/>
                    <a:pt x="4199909" y="112697"/>
                  </a:cubicBezTo>
                  <a:cubicBezTo>
                    <a:pt x="4185690" y="125549"/>
                    <a:pt x="4162940" y="129221"/>
                    <a:pt x="4143034" y="132893"/>
                  </a:cubicBezTo>
                  <a:cubicBezTo>
                    <a:pt x="4117441" y="136565"/>
                    <a:pt x="4091847" y="138401"/>
                    <a:pt x="4066253" y="140237"/>
                  </a:cubicBezTo>
                  <a:cubicBezTo>
                    <a:pt x="4063409" y="140237"/>
                    <a:pt x="4060566" y="145745"/>
                    <a:pt x="4054878" y="147580"/>
                  </a:cubicBezTo>
                  <a:cubicBezTo>
                    <a:pt x="4052035" y="147580"/>
                    <a:pt x="4049191" y="145745"/>
                    <a:pt x="4049191" y="145745"/>
                  </a:cubicBezTo>
                  <a:cubicBezTo>
                    <a:pt x="4034972" y="156760"/>
                    <a:pt x="4026441" y="173284"/>
                    <a:pt x="3998003" y="171448"/>
                  </a:cubicBezTo>
                  <a:lnTo>
                    <a:pt x="3995159" y="171448"/>
                  </a:lnTo>
                  <a:cubicBezTo>
                    <a:pt x="3972410" y="180628"/>
                    <a:pt x="3949660" y="176956"/>
                    <a:pt x="3929753" y="173284"/>
                  </a:cubicBezTo>
                  <a:cubicBezTo>
                    <a:pt x="3924066" y="173284"/>
                    <a:pt x="3915534" y="169612"/>
                    <a:pt x="3912691" y="165940"/>
                  </a:cubicBezTo>
                  <a:cubicBezTo>
                    <a:pt x="3904160" y="154924"/>
                    <a:pt x="3881410" y="151252"/>
                    <a:pt x="3864347" y="154924"/>
                  </a:cubicBezTo>
                  <a:cubicBezTo>
                    <a:pt x="3850128" y="158596"/>
                    <a:pt x="3835910" y="160432"/>
                    <a:pt x="3821691" y="164104"/>
                  </a:cubicBezTo>
                  <a:cubicBezTo>
                    <a:pt x="3798941" y="167776"/>
                    <a:pt x="3779035" y="169612"/>
                    <a:pt x="3756285" y="162268"/>
                  </a:cubicBezTo>
                  <a:cubicBezTo>
                    <a:pt x="3733535" y="154924"/>
                    <a:pt x="3716472" y="160432"/>
                    <a:pt x="3705098" y="176956"/>
                  </a:cubicBezTo>
                  <a:cubicBezTo>
                    <a:pt x="3696566" y="187971"/>
                    <a:pt x="3673816" y="189807"/>
                    <a:pt x="3659597" y="180628"/>
                  </a:cubicBezTo>
                  <a:cubicBezTo>
                    <a:pt x="3651066" y="175120"/>
                    <a:pt x="3645379" y="176956"/>
                    <a:pt x="3636848" y="180628"/>
                  </a:cubicBezTo>
                  <a:lnTo>
                    <a:pt x="3619785" y="191643"/>
                  </a:lnTo>
                  <a:cubicBezTo>
                    <a:pt x="3616941" y="193479"/>
                    <a:pt x="3611254" y="193479"/>
                    <a:pt x="3608410" y="193479"/>
                  </a:cubicBezTo>
                  <a:lnTo>
                    <a:pt x="3591348" y="193479"/>
                  </a:lnTo>
                  <a:cubicBezTo>
                    <a:pt x="3579973" y="193479"/>
                    <a:pt x="3568598" y="191643"/>
                    <a:pt x="3557223" y="189807"/>
                  </a:cubicBezTo>
                  <a:cubicBezTo>
                    <a:pt x="3543004" y="187971"/>
                    <a:pt x="3531629" y="182464"/>
                    <a:pt x="3517410" y="180628"/>
                  </a:cubicBezTo>
                  <a:cubicBezTo>
                    <a:pt x="3494660" y="178792"/>
                    <a:pt x="3488973" y="165940"/>
                    <a:pt x="3480442" y="156760"/>
                  </a:cubicBezTo>
                  <a:cubicBezTo>
                    <a:pt x="3474754" y="151252"/>
                    <a:pt x="3463379" y="143909"/>
                    <a:pt x="3452004" y="145745"/>
                  </a:cubicBezTo>
                  <a:cubicBezTo>
                    <a:pt x="3440629" y="149416"/>
                    <a:pt x="3429254" y="145745"/>
                    <a:pt x="3420723" y="143909"/>
                  </a:cubicBezTo>
                  <a:cubicBezTo>
                    <a:pt x="3417879" y="143909"/>
                    <a:pt x="3412192" y="142073"/>
                    <a:pt x="3409348" y="142073"/>
                  </a:cubicBezTo>
                  <a:cubicBezTo>
                    <a:pt x="3389441" y="138401"/>
                    <a:pt x="3375223" y="145745"/>
                    <a:pt x="3361004" y="154924"/>
                  </a:cubicBezTo>
                  <a:lnTo>
                    <a:pt x="3349629" y="162268"/>
                  </a:lnTo>
                  <a:cubicBezTo>
                    <a:pt x="3346785" y="164104"/>
                    <a:pt x="3346785" y="167776"/>
                    <a:pt x="3343942" y="169612"/>
                  </a:cubicBezTo>
                  <a:cubicBezTo>
                    <a:pt x="3326879" y="178792"/>
                    <a:pt x="3309817" y="175120"/>
                    <a:pt x="3289910" y="169612"/>
                  </a:cubicBezTo>
                  <a:cubicBezTo>
                    <a:pt x="3272848" y="164104"/>
                    <a:pt x="3252942" y="169612"/>
                    <a:pt x="3247254" y="180628"/>
                  </a:cubicBezTo>
                  <a:cubicBezTo>
                    <a:pt x="3244411" y="187971"/>
                    <a:pt x="3241567" y="193479"/>
                    <a:pt x="3227348" y="197151"/>
                  </a:cubicBezTo>
                  <a:cubicBezTo>
                    <a:pt x="3213129" y="202659"/>
                    <a:pt x="3196067" y="206331"/>
                    <a:pt x="3193223" y="219183"/>
                  </a:cubicBezTo>
                  <a:cubicBezTo>
                    <a:pt x="3193223" y="221019"/>
                    <a:pt x="3190379" y="222855"/>
                    <a:pt x="3187536" y="222855"/>
                  </a:cubicBezTo>
                  <a:cubicBezTo>
                    <a:pt x="3179004" y="224691"/>
                    <a:pt x="3173317" y="226527"/>
                    <a:pt x="3164786" y="228363"/>
                  </a:cubicBezTo>
                  <a:lnTo>
                    <a:pt x="3139192" y="228363"/>
                  </a:lnTo>
                  <a:cubicBezTo>
                    <a:pt x="3122130" y="226527"/>
                    <a:pt x="3105067" y="222855"/>
                    <a:pt x="3088005" y="221019"/>
                  </a:cubicBezTo>
                  <a:cubicBezTo>
                    <a:pt x="3068098" y="219183"/>
                    <a:pt x="3051036" y="226527"/>
                    <a:pt x="3031130" y="228363"/>
                  </a:cubicBezTo>
                  <a:lnTo>
                    <a:pt x="3028286" y="230198"/>
                  </a:lnTo>
                  <a:cubicBezTo>
                    <a:pt x="3022598" y="235706"/>
                    <a:pt x="3014067" y="233870"/>
                    <a:pt x="3008380" y="230198"/>
                  </a:cubicBezTo>
                  <a:cubicBezTo>
                    <a:pt x="2997005" y="222855"/>
                    <a:pt x="2977098" y="221019"/>
                    <a:pt x="2962880" y="224691"/>
                  </a:cubicBezTo>
                  <a:cubicBezTo>
                    <a:pt x="2945817" y="230198"/>
                    <a:pt x="2928755" y="233870"/>
                    <a:pt x="2911692" y="237542"/>
                  </a:cubicBezTo>
                  <a:cubicBezTo>
                    <a:pt x="2906005" y="237542"/>
                    <a:pt x="2900317" y="235706"/>
                    <a:pt x="2897474" y="235706"/>
                  </a:cubicBezTo>
                  <a:cubicBezTo>
                    <a:pt x="2891786" y="235706"/>
                    <a:pt x="2883255" y="233870"/>
                    <a:pt x="2880411" y="235706"/>
                  </a:cubicBezTo>
                  <a:cubicBezTo>
                    <a:pt x="2857661" y="246722"/>
                    <a:pt x="2834911" y="243050"/>
                    <a:pt x="2815005" y="235706"/>
                  </a:cubicBezTo>
                  <a:cubicBezTo>
                    <a:pt x="2803630" y="232034"/>
                    <a:pt x="2786568" y="228363"/>
                    <a:pt x="2780880" y="217347"/>
                  </a:cubicBezTo>
                  <a:cubicBezTo>
                    <a:pt x="2778036" y="210003"/>
                    <a:pt x="2766661" y="202659"/>
                    <a:pt x="2758130" y="197151"/>
                  </a:cubicBezTo>
                  <a:cubicBezTo>
                    <a:pt x="2743911" y="187971"/>
                    <a:pt x="2729693" y="175120"/>
                    <a:pt x="2704099" y="175120"/>
                  </a:cubicBezTo>
                  <a:cubicBezTo>
                    <a:pt x="2698411" y="175120"/>
                    <a:pt x="2692724" y="167776"/>
                    <a:pt x="2689880" y="169612"/>
                  </a:cubicBezTo>
                  <a:cubicBezTo>
                    <a:pt x="2678505" y="171448"/>
                    <a:pt x="2678505" y="167776"/>
                    <a:pt x="2672818" y="164104"/>
                  </a:cubicBezTo>
                  <a:cubicBezTo>
                    <a:pt x="2667130" y="160432"/>
                    <a:pt x="2658599" y="156760"/>
                    <a:pt x="2652911" y="151252"/>
                  </a:cubicBezTo>
                  <a:cubicBezTo>
                    <a:pt x="2644380" y="143909"/>
                    <a:pt x="2635849" y="134729"/>
                    <a:pt x="2627318" y="127385"/>
                  </a:cubicBezTo>
                  <a:cubicBezTo>
                    <a:pt x="2618786" y="120041"/>
                    <a:pt x="2613099" y="110861"/>
                    <a:pt x="2604568" y="103518"/>
                  </a:cubicBezTo>
                  <a:cubicBezTo>
                    <a:pt x="2601724" y="101682"/>
                    <a:pt x="2593193" y="99846"/>
                    <a:pt x="2590349" y="101682"/>
                  </a:cubicBezTo>
                  <a:lnTo>
                    <a:pt x="2556224" y="112697"/>
                  </a:lnTo>
                  <a:cubicBezTo>
                    <a:pt x="2550536" y="114533"/>
                    <a:pt x="2547693" y="118205"/>
                    <a:pt x="2544849" y="121877"/>
                  </a:cubicBezTo>
                  <a:lnTo>
                    <a:pt x="2542005" y="120041"/>
                  </a:lnTo>
                  <a:cubicBezTo>
                    <a:pt x="2544849" y="114533"/>
                    <a:pt x="2547693" y="109025"/>
                    <a:pt x="2550536" y="107189"/>
                  </a:cubicBezTo>
                  <a:lnTo>
                    <a:pt x="2516412" y="101682"/>
                  </a:lnTo>
                  <a:cubicBezTo>
                    <a:pt x="2507880" y="99846"/>
                    <a:pt x="2493662" y="99846"/>
                    <a:pt x="2487974" y="99846"/>
                  </a:cubicBezTo>
                  <a:lnTo>
                    <a:pt x="2442474" y="99846"/>
                  </a:lnTo>
                  <a:cubicBezTo>
                    <a:pt x="2425412" y="99846"/>
                    <a:pt x="2411193" y="98010"/>
                    <a:pt x="2394130" y="99846"/>
                  </a:cubicBezTo>
                  <a:cubicBezTo>
                    <a:pt x="2382756" y="101682"/>
                    <a:pt x="2374224" y="98010"/>
                    <a:pt x="2365693" y="94338"/>
                  </a:cubicBezTo>
                  <a:cubicBezTo>
                    <a:pt x="2342943" y="83322"/>
                    <a:pt x="2320193" y="70470"/>
                    <a:pt x="2288912" y="75978"/>
                  </a:cubicBezTo>
                  <a:cubicBezTo>
                    <a:pt x="2286068" y="75978"/>
                    <a:pt x="2280381" y="74142"/>
                    <a:pt x="2277537" y="72306"/>
                  </a:cubicBezTo>
                  <a:cubicBezTo>
                    <a:pt x="2269006" y="70470"/>
                    <a:pt x="2263318" y="66798"/>
                    <a:pt x="2251943" y="63127"/>
                  </a:cubicBezTo>
                  <a:cubicBezTo>
                    <a:pt x="2251943" y="68634"/>
                    <a:pt x="2251943" y="70470"/>
                    <a:pt x="2254787" y="74142"/>
                  </a:cubicBezTo>
                  <a:cubicBezTo>
                    <a:pt x="2249099" y="77814"/>
                    <a:pt x="2246256" y="75978"/>
                    <a:pt x="2243412" y="74142"/>
                  </a:cubicBezTo>
                  <a:cubicBezTo>
                    <a:pt x="2240568" y="75978"/>
                    <a:pt x="2237724" y="79650"/>
                    <a:pt x="2234881" y="79650"/>
                  </a:cubicBezTo>
                  <a:cubicBezTo>
                    <a:pt x="2220662" y="83322"/>
                    <a:pt x="2206443" y="85158"/>
                    <a:pt x="2192224" y="88830"/>
                  </a:cubicBezTo>
                  <a:cubicBezTo>
                    <a:pt x="2186537" y="90666"/>
                    <a:pt x="2180849" y="92502"/>
                    <a:pt x="2178006" y="94338"/>
                  </a:cubicBezTo>
                  <a:cubicBezTo>
                    <a:pt x="2166631" y="99846"/>
                    <a:pt x="2158100" y="109025"/>
                    <a:pt x="2138193" y="107189"/>
                  </a:cubicBezTo>
                  <a:cubicBezTo>
                    <a:pt x="2135350" y="107189"/>
                    <a:pt x="2129662" y="110861"/>
                    <a:pt x="2123974" y="110861"/>
                  </a:cubicBezTo>
                  <a:cubicBezTo>
                    <a:pt x="2118287" y="112697"/>
                    <a:pt x="2109756" y="112697"/>
                    <a:pt x="2104068" y="114533"/>
                  </a:cubicBezTo>
                  <a:lnTo>
                    <a:pt x="2098381" y="114533"/>
                  </a:lnTo>
                  <a:cubicBezTo>
                    <a:pt x="2081318" y="118205"/>
                    <a:pt x="2067100" y="121877"/>
                    <a:pt x="2050037" y="123713"/>
                  </a:cubicBezTo>
                  <a:lnTo>
                    <a:pt x="2038662" y="123713"/>
                  </a:lnTo>
                  <a:cubicBezTo>
                    <a:pt x="2024443" y="123713"/>
                    <a:pt x="2013069" y="121877"/>
                    <a:pt x="1998850" y="121877"/>
                  </a:cubicBezTo>
                  <a:cubicBezTo>
                    <a:pt x="1984631" y="121877"/>
                    <a:pt x="1970412" y="125549"/>
                    <a:pt x="1956194" y="125549"/>
                  </a:cubicBezTo>
                  <a:cubicBezTo>
                    <a:pt x="1939131" y="125549"/>
                    <a:pt x="1919225" y="125549"/>
                    <a:pt x="1905006" y="118205"/>
                  </a:cubicBezTo>
                  <a:cubicBezTo>
                    <a:pt x="1902162" y="116369"/>
                    <a:pt x="1893631" y="116369"/>
                    <a:pt x="1887944" y="118205"/>
                  </a:cubicBezTo>
                  <a:cubicBezTo>
                    <a:pt x="1868037" y="120041"/>
                    <a:pt x="1848131" y="121877"/>
                    <a:pt x="1831069" y="125549"/>
                  </a:cubicBezTo>
                  <a:cubicBezTo>
                    <a:pt x="1814006" y="129221"/>
                    <a:pt x="1805475" y="125549"/>
                    <a:pt x="1799787" y="116369"/>
                  </a:cubicBezTo>
                  <a:cubicBezTo>
                    <a:pt x="1796944" y="112697"/>
                    <a:pt x="1791256" y="109025"/>
                    <a:pt x="1785569" y="105354"/>
                  </a:cubicBezTo>
                  <a:cubicBezTo>
                    <a:pt x="1777038" y="101682"/>
                    <a:pt x="1768506" y="96174"/>
                    <a:pt x="1759975" y="96174"/>
                  </a:cubicBezTo>
                  <a:cubicBezTo>
                    <a:pt x="1740069" y="96174"/>
                    <a:pt x="1728694" y="88830"/>
                    <a:pt x="1714475" y="83322"/>
                  </a:cubicBezTo>
                  <a:cubicBezTo>
                    <a:pt x="1691725" y="74142"/>
                    <a:pt x="1671819" y="63127"/>
                    <a:pt x="1643382" y="64962"/>
                  </a:cubicBezTo>
                  <a:lnTo>
                    <a:pt x="1643382" y="55783"/>
                  </a:lnTo>
                  <a:cubicBezTo>
                    <a:pt x="1649069" y="55783"/>
                    <a:pt x="1654756" y="55783"/>
                    <a:pt x="1660444" y="53947"/>
                  </a:cubicBezTo>
                  <a:cubicBezTo>
                    <a:pt x="1651913" y="50275"/>
                    <a:pt x="1651913" y="44767"/>
                    <a:pt x="1646225" y="41095"/>
                  </a:cubicBezTo>
                  <a:cubicBezTo>
                    <a:pt x="1634850" y="35587"/>
                    <a:pt x="1623475" y="33751"/>
                    <a:pt x="1612100" y="30079"/>
                  </a:cubicBezTo>
                  <a:cubicBezTo>
                    <a:pt x="1603569" y="28243"/>
                    <a:pt x="1592194" y="28243"/>
                    <a:pt x="1597881" y="37423"/>
                  </a:cubicBezTo>
                  <a:cubicBezTo>
                    <a:pt x="1583663" y="39259"/>
                    <a:pt x="1572288" y="39259"/>
                    <a:pt x="1566600" y="42931"/>
                  </a:cubicBezTo>
                  <a:cubicBezTo>
                    <a:pt x="1555225" y="48439"/>
                    <a:pt x="1543850" y="44767"/>
                    <a:pt x="1535319" y="41095"/>
                  </a:cubicBezTo>
                  <a:cubicBezTo>
                    <a:pt x="1529632" y="39259"/>
                    <a:pt x="1523944" y="37423"/>
                    <a:pt x="1518256" y="39259"/>
                  </a:cubicBezTo>
                  <a:cubicBezTo>
                    <a:pt x="1484132" y="50275"/>
                    <a:pt x="1450007" y="44767"/>
                    <a:pt x="1415882" y="44767"/>
                  </a:cubicBezTo>
                  <a:cubicBezTo>
                    <a:pt x="1410194" y="44767"/>
                    <a:pt x="1404507" y="42931"/>
                    <a:pt x="1395975" y="42931"/>
                  </a:cubicBezTo>
                  <a:cubicBezTo>
                    <a:pt x="1384601" y="41095"/>
                    <a:pt x="1376069" y="37423"/>
                    <a:pt x="1364694" y="35587"/>
                  </a:cubicBezTo>
                  <a:cubicBezTo>
                    <a:pt x="1353319" y="33751"/>
                    <a:pt x="1339101" y="31915"/>
                    <a:pt x="1327726" y="30079"/>
                  </a:cubicBezTo>
                  <a:lnTo>
                    <a:pt x="1319194" y="30079"/>
                  </a:lnTo>
                  <a:cubicBezTo>
                    <a:pt x="1299288" y="30079"/>
                    <a:pt x="1279382" y="31915"/>
                    <a:pt x="1262319" y="31915"/>
                  </a:cubicBezTo>
                  <a:cubicBezTo>
                    <a:pt x="1248101" y="31915"/>
                    <a:pt x="1233882" y="28243"/>
                    <a:pt x="1216819" y="26407"/>
                  </a:cubicBezTo>
                  <a:cubicBezTo>
                    <a:pt x="1213976" y="11720"/>
                    <a:pt x="1191226" y="15392"/>
                    <a:pt x="1177007" y="8048"/>
                  </a:cubicBezTo>
                  <a:cubicBezTo>
                    <a:pt x="1174163" y="6212"/>
                    <a:pt x="1168476" y="8048"/>
                    <a:pt x="1165632" y="8048"/>
                  </a:cubicBezTo>
                  <a:cubicBezTo>
                    <a:pt x="1148570" y="6212"/>
                    <a:pt x="1137195" y="11720"/>
                    <a:pt x="1131507" y="20900"/>
                  </a:cubicBezTo>
                  <a:cubicBezTo>
                    <a:pt x="1122976" y="30079"/>
                    <a:pt x="1100226" y="33751"/>
                    <a:pt x="1108757" y="48439"/>
                  </a:cubicBezTo>
                  <a:cubicBezTo>
                    <a:pt x="1111601" y="50275"/>
                    <a:pt x="1117288" y="52111"/>
                    <a:pt x="1120132" y="55783"/>
                  </a:cubicBezTo>
                  <a:cubicBezTo>
                    <a:pt x="1120132" y="61291"/>
                    <a:pt x="1117288" y="64962"/>
                    <a:pt x="1108757" y="63127"/>
                  </a:cubicBezTo>
                  <a:cubicBezTo>
                    <a:pt x="1105913" y="63127"/>
                    <a:pt x="1103070" y="66798"/>
                    <a:pt x="1100226" y="68634"/>
                  </a:cubicBezTo>
                  <a:cubicBezTo>
                    <a:pt x="1097382" y="70470"/>
                    <a:pt x="1097382" y="74142"/>
                    <a:pt x="1094538" y="74142"/>
                  </a:cubicBezTo>
                  <a:cubicBezTo>
                    <a:pt x="1077476" y="77814"/>
                    <a:pt x="1066101" y="86994"/>
                    <a:pt x="1046195" y="85158"/>
                  </a:cubicBezTo>
                  <a:lnTo>
                    <a:pt x="1040507" y="85158"/>
                  </a:lnTo>
                  <a:cubicBezTo>
                    <a:pt x="1023445" y="94338"/>
                    <a:pt x="1006382" y="92502"/>
                    <a:pt x="986476" y="90666"/>
                  </a:cubicBezTo>
                  <a:cubicBezTo>
                    <a:pt x="977945" y="88830"/>
                    <a:pt x="966570" y="90666"/>
                    <a:pt x="955195" y="90666"/>
                  </a:cubicBezTo>
                  <a:cubicBezTo>
                    <a:pt x="946664" y="90666"/>
                    <a:pt x="938132" y="90666"/>
                    <a:pt x="929601" y="86994"/>
                  </a:cubicBezTo>
                  <a:cubicBezTo>
                    <a:pt x="918226" y="83322"/>
                    <a:pt x="906851" y="77814"/>
                    <a:pt x="895476" y="74142"/>
                  </a:cubicBezTo>
                  <a:cubicBezTo>
                    <a:pt x="884101" y="70470"/>
                    <a:pt x="869883" y="70470"/>
                    <a:pt x="869883" y="57619"/>
                  </a:cubicBezTo>
                  <a:cubicBezTo>
                    <a:pt x="869883" y="55783"/>
                    <a:pt x="864195" y="53947"/>
                    <a:pt x="864195" y="52111"/>
                  </a:cubicBezTo>
                  <a:cubicBezTo>
                    <a:pt x="844289" y="63127"/>
                    <a:pt x="827226" y="72306"/>
                    <a:pt x="810164" y="81486"/>
                  </a:cubicBezTo>
                  <a:cubicBezTo>
                    <a:pt x="801633" y="86994"/>
                    <a:pt x="790258" y="94338"/>
                    <a:pt x="795945" y="103518"/>
                  </a:cubicBezTo>
                  <a:cubicBezTo>
                    <a:pt x="795945" y="105354"/>
                    <a:pt x="793101" y="107189"/>
                    <a:pt x="793101" y="109025"/>
                  </a:cubicBezTo>
                  <a:cubicBezTo>
                    <a:pt x="790258" y="112697"/>
                    <a:pt x="787414" y="116369"/>
                    <a:pt x="781726" y="118205"/>
                  </a:cubicBezTo>
                  <a:cubicBezTo>
                    <a:pt x="776039" y="123713"/>
                    <a:pt x="770351" y="129221"/>
                    <a:pt x="764664" y="136565"/>
                  </a:cubicBezTo>
                  <a:lnTo>
                    <a:pt x="747601" y="147580"/>
                  </a:lnTo>
                  <a:cubicBezTo>
                    <a:pt x="741914" y="153088"/>
                    <a:pt x="736226" y="158596"/>
                    <a:pt x="727695" y="162268"/>
                  </a:cubicBezTo>
                  <a:cubicBezTo>
                    <a:pt x="707789" y="173284"/>
                    <a:pt x="687883" y="184300"/>
                    <a:pt x="665133" y="195315"/>
                  </a:cubicBezTo>
                  <a:cubicBezTo>
                    <a:pt x="653758" y="202659"/>
                    <a:pt x="639539" y="208167"/>
                    <a:pt x="628164" y="215511"/>
                  </a:cubicBezTo>
                  <a:cubicBezTo>
                    <a:pt x="608258" y="226527"/>
                    <a:pt x="585508" y="235706"/>
                    <a:pt x="574133" y="252230"/>
                  </a:cubicBezTo>
                  <a:cubicBezTo>
                    <a:pt x="574133" y="254066"/>
                    <a:pt x="568445" y="255902"/>
                    <a:pt x="565602" y="257738"/>
                  </a:cubicBezTo>
                  <a:cubicBezTo>
                    <a:pt x="551383" y="265082"/>
                    <a:pt x="528633" y="265082"/>
                    <a:pt x="528633" y="279769"/>
                  </a:cubicBezTo>
                  <a:cubicBezTo>
                    <a:pt x="505883" y="279769"/>
                    <a:pt x="494508" y="290785"/>
                    <a:pt x="483133" y="299965"/>
                  </a:cubicBezTo>
                  <a:cubicBezTo>
                    <a:pt x="474602" y="307309"/>
                    <a:pt x="466070" y="316488"/>
                    <a:pt x="454695" y="321996"/>
                  </a:cubicBezTo>
                  <a:cubicBezTo>
                    <a:pt x="443321" y="325668"/>
                    <a:pt x="429102" y="323832"/>
                    <a:pt x="414883" y="323832"/>
                  </a:cubicBezTo>
                  <a:cubicBezTo>
                    <a:pt x="409196" y="323832"/>
                    <a:pt x="403508" y="323832"/>
                    <a:pt x="403508" y="325668"/>
                  </a:cubicBezTo>
                  <a:cubicBezTo>
                    <a:pt x="392133" y="333012"/>
                    <a:pt x="377914" y="338520"/>
                    <a:pt x="369383" y="347700"/>
                  </a:cubicBezTo>
                  <a:cubicBezTo>
                    <a:pt x="360852" y="356879"/>
                    <a:pt x="352321" y="362387"/>
                    <a:pt x="338102" y="364223"/>
                  </a:cubicBezTo>
                  <a:cubicBezTo>
                    <a:pt x="323883" y="366059"/>
                    <a:pt x="309664" y="375239"/>
                    <a:pt x="289758" y="369731"/>
                  </a:cubicBezTo>
                  <a:cubicBezTo>
                    <a:pt x="272696" y="366059"/>
                    <a:pt x="252789" y="369731"/>
                    <a:pt x="241414" y="362387"/>
                  </a:cubicBezTo>
                  <a:cubicBezTo>
                    <a:pt x="218665" y="364223"/>
                    <a:pt x="201602" y="367895"/>
                    <a:pt x="181696" y="369731"/>
                  </a:cubicBezTo>
                  <a:cubicBezTo>
                    <a:pt x="158946" y="373403"/>
                    <a:pt x="133352" y="371567"/>
                    <a:pt x="113446" y="382583"/>
                  </a:cubicBezTo>
                  <a:cubicBezTo>
                    <a:pt x="96383" y="391763"/>
                    <a:pt x="82165" y="400942"/>
                    <a:pt x="56571" y="399106"/>
                  </a:cubicBezTo>
                  <a:cubicBezTo>
                    <a:pt x="59415" y="410122"/>
                    <a:pt x="62258" y="419302"/>
                    <a:pt x="65102" y="430318"/>
                  </a:cubicBezTo>
                  <a:cubicBezTo>
                    <a:pt x="70790" y="459693"/>
                    <a:pt x="76477" y="489068"/>
                    <a:pt x="79321" y="518443"/>
                  </a:cubicBezTo>
                  <a:cubicBezTo>
                    <a:pt x="87852" y="555163"/>
                    <a:pt x="90696" y="590046"/>
                    <a:pt x="85008" y="624929"/>
                  </a:cubicBezTo>
                  <a:cubicBezTo>
                    <a:pt x="79321" y="674500"/>
                    <a:pt x="53727" y="2370922"/>
                    <a:pt x="28134" y="2416821"/>
                  </a:cubicBezTo>
                  <a:lnTo>
                    <a:pt x="2540" y="2455377"/>
                  </a:lnTo>
                  <a:cubicBezTo>
                    <a:pt x="0" y="2464556"/>
                    <a:pt x="5384" y="2470064"/>
                    <a:pt x="19602" y="2471900"/>
                  </a:cubicBezTo>
                  <a:cubicBezTo>
                    <a:pt x="36665" y="2473736"/>
                    <a:pt x="42352" y="2481080"/>
                    <a:pt x="48040" y="2490259"/>
                  </a:cubicBezTo>
                  <a:cubicBezTo>
                    <a:pt x="53727" y="2504947"/>
                    <a:pt x="45196" y="2519635"/>
                    <a:pt x="56571" y="2534322"/>
                  </a:cubicBezTo>
                  <a:cubicBezTo>
                    <a:pt x="62258" y="2541666"/>
                    <a:pt x="56571" y="2554518"/>
                    <a:pt x="53727" y="2565534"/>
                  </a:cubicBezTo>
                  <a:cubicBezTo>
                    <a:pt x="50883" y="2580221"/>
                    <a:pt x="56571" y="2594909"/>
                    <a:pt x="65102" y="2607761"/>
                  </a:cubicBezTo>
                  <a:cubicBezTo>
                    <a:pt x="85008" y="2629792"/>
                    <a:pt x="87852" y="2655496"/>
                    <a:pt x="87852" y="2679363"/>
                  </a:cubicBezTo>
                  <a:cubicBezTo>
                    <a:pt x="87852" y="2684871"/>
                    <a:pt x="90696" y="2690379"/>
                    <a:pt x="93540" y="2694051"/>
                  </a:cubicBezTo>
                  <a:cubicBezTo>
                    <a:pt x="99227" y="2697723"/>
                    <a:pt x="110602" y="2701394"/>
                    <a:pt x="121977" y="2703231"/>
                  </a:cubicBezTo>
                  <a:lnTo>
                    <a:pt x="190227" y="2725262"/>
                  </a:lnTo>
                  <a:cubicBezTo>
                    <a:pt x="221508" y="2736277"/>
                    <a:pt x="247102" y="2734442"/>
                    <a:pt x="275539" y="2721590"/>
                  </a:cubicBezTo>
                  <a:cubicBezTo>
                    <a:pt x="278383" y="2719754"/>
                    <a:pt x="286914" y="2717918"/>
                    <a:pt x="289758" y="2717918"/>
                  </a:cubicBezTo>
                  <a:cubicBezTo>
                    <a:pt x="309664" y="2719754"/>
                    <a:pt x="329571" y="2719754"/>
                    <a:pt x="346633" y="2730770"/>
                  </a:cubicBezTo>
                  <a:cubicBezTo>
                    <a:pt x="366539" y="2741785"/>
                    <a:pt x="394977" y="2749129"/>
                    <a:pt x="417727" y="2758309"/>
                  </a:cubicBezTo>
                  <a:cubicBezTo>
                    <a:pt x="431946" y="2763817"/>
                    <a:pt x="449008" y="2771161"/>
                    <a:pt x="457539" y="2778504"/>
                  </a:cubicBezTo>
                  <a:cubicBezTo>
                    <a:pt x="463227" y="2782176"/>
                    <a:pt x="468914" y="2785848"/>
                    <a:pt x="474602" y="2787684"/>
                  </a:cubicBezTo>
                  <a:cubicBezTo>
                    <a:pt x="505883" y="2795028"/>
                    <a:pt x="522945" y="2813388"/>
                    <a:pt x="542852" y="2828075"/>
                  </a:cubicBezTo>
                  <a:cubicBezTo>
                    <a:pt x="559914" y="2840927"/>
                    <a:pt x="582664" y="2848271"/>
                    <a:pt x="608258" y="2850107"/>
                  </a:cubicBezTo>
                  <a:cubicBezTo>
                    <a:pt x="636695" y="2853779"/>
                    <a:pt x="665133" y="2855614"/>
                    <a:pt x="693570" y="2859287"/>
                  </a:cubicBezTo>
                  <a:cubicBezTo>
                    <a:pt x="704945" y="2861122"/>
                    <a:pt x="719164" y="2862959"/>
                    <a:pt x="730539" y="2866630"/>
                  </a:cubicBezTo>
                  <a:cubicBezTo>
                    <a:pt x="744758" y="2870302"/>
                    <a:pt x="758976" y="2870302"/>
                    <a:pt x="770351" y="2875810"/>
                  </a:cubicBezTo>
                  <a:cubicBezTo>
                    <a:pt x="787414" y="2884990"/>
                    <a:pt x="804476" y="2890498"/>
                    <a:pt x="827226" y="2886826"/>
                  </a:cubicBezTo>
                  <a:cubicBezTo>
                    <a:pt x="835757" y="2884990"/>
                    <a:pt x="847132" y="2888662"/>
                    <a:pt x="855664" y="2890498"/>
                  </a:cubicBezTo>
                  <a:cubicBezTo>
                    <a:pt x="858507" y="2890498"/>
                    <a:pt x="861351" y="2892334"/>
                    <a:pt x="864195" y="2892334"/>
                  </a:cubicBezTo>
                  <a:cubicBezTo>
                    <a:pt x="895476" y="2894170"/>
                    <a:pt x="923914" y="2890498"/>
                    <a:pt x="952351" y="2886826"/>
                  </a:cubicBezTo>
                  <a:cubicBezTo>
                    <a:pt x="963726" y="2884990"/>
                    <a:pt x="975101" y="2883154"/>
                    <a:pt x="986476" y="2879482"/>
                  </a:cubicBezTo>
                  <a:cubicBezTo>
                    <a:pt x="1017757" y="2870302"/>
                    <a:pt x="1049038" y="2861122"/>
                    <a:pt x="1077476" y="2850107"/>
                  </a:cubicBezTo>
                  <a:cubicBezTo>
                    <a:pt x="1097382" y="2842763"/>
                    <a:pt x="1117288" y="2835419"/>
                    <a:pt x="1140038" y="2842763"/>
                  </a:cubicBezTo>
                  <a:lnTo>
                    <a:pt x="1151413" y="2842763"/>
                  </a:lnTo>
                  <a:cubicBezTo>
                    <a:pt x="1171320" y="2842763"/>
                    <a:pt x="1191226" y="2840927"/>
                    <a:pt x="1208288" y="2839091"/>
                  </a:cubicBezTo>
                  <a:cubicBezTo>
                    <a:pt x="1211132" y="2839091"/>
                    <a:pt x="1216819" y="2839091"/>
                    <a:pt x="1216819" y="2837255"/>
                  </a:cubicBezTo>
                  <a:cubicBezTo>
                    <a:pt x="1225351" y="2829911"/>
                    <a:pt x="1239569" y="2829911"/>
                    <a:pt x="1253788" y="2828075"/>
                  </a:cubicBezTo>
                  <a:cubicBezTo>
                    <a:pt x="1276538" y="2826239"/>
                    <a:pt x="1299288" y="2826239"/>
                    <a:pt x="1316351" y="2817060"/>
                  </a:cubicBezTo>
                  <a:cubicBezTo>
                    <a:pt x="1333413" y="2809716"/>
                    <a:pt x="1350476" y="2807880"/>
                    <a:pt x="1370382" y="2806044"/>
                  </a:cubicBezTo>
                  <a:cubicBezTo>
                    <a:pt x="1373226" y="2806044"/>
                    <a:pt x="1378913" y="2804208"/>
                    <a:pt x="1381757" y="2804208"/>
                  </a:cubicBezTo>
                  <a:cubicBezTo>
                    <a:pt x="1395975" y="2802372"/>
                    <a:pt x="1410194" y="2796864"/>
                    <a:pt x="1421569" y="2798700"/>
                  </a:cubicBezTo>
                  <a:cubicBezTo>
                    <a:pt x="1447163" y="2802372"/>
                    <a:pt x="1458538" y="2796864"/>
                    <a:pt x="1475600" y="2782176"/>
                  </a:cubicBezTo>
                  <a:cubicBezTo>
                    <a:pt x="1478444" y="2778504"/>
                    <a:pt x="1486975" y="2776669"/>
                    <a:pt x="1492663" y="2774833"/>
                  </a:cubicBezTo>
                  <a:cubicBezTo>
                    <a:pt x="1506882" y="2772997"/>
                    <a:pt x="1521100" y="2774833"/>
                    <a:pt x="1535319" y="2772997"/>
                  </a:cubicBezTo>
                  <a:cubicBezTo>
                    <a:pt x="1543850" y="2772997"/>
                    <a:pt x="1552382" y="2767489"/>
                    <a:pt x="1558069" y="2767489"/>
                  </a:cubicBezTo>
                  <a:cubicBezTo>
                    <a:pt x="1580819" y="2769325"/>
                    <a:pt x="1606413" y="2763817"/>
                    <a:pt x="1626319" y="2772997"/>
                  </a:cubicBezTo>
                  <a:cubicBezTo>
                    <a:pt x="1629163" y="2774833"/>
                    <a:pt x="1634850" y="2774833"/>
                    <a:pt x="1640538" y="2774833"/>
                  </a:cubicBezTo>
                  <a:cubicBezTo>
                    <a:pt x="1677506" y="2776669"/>
                    <a:pt x="1708788" y="2784012"/>
                    <a:pt x="1734381" y="2798700"/>
                  </a:cubicBezTo>
                  <a:cubicBezTo>
                    <a:pt x="1742912" y="2804208"/>
                    <a:pt x="1754288" y="2807880"/>
                    <a:pt x="1762819" y="2811552"/>
                  </a:cubicBezTo>
                  <a:cubicBezTo>
                    <a:pt x="1771350" y="2815224"/>
                    <a:pt x="1782725" y="2815224"/>
                    <a:pt x="1791256" y="2817060"/>
                  </a:cubicBezTo>
                  <a:cubicBezTo>
                    <a:pt x="1799787" y="2818895"/>
                    <a:pt x="1805475" y="2820732"/>
                    <a:pt x="1814006" y="2820732"/>
                  </a:cubicBezTo>
                  <a:cubicBezTo>
                    <a:pt x="1828225" y="2820732"/>
                    <a:pt x="1839600" y="2824403"/>
                    <a:pt x="1848131" y="2831747"/>
                  </a:cubicBezTo>
                  <a:cubicBezTo>
                    <a:pt x="1850975" y="2833583"/>
                    <a:pt x="1853819" y="2835419"/>
                    <a:pt x="1856662" y="2839091"/>
                  </a:cubicBezTo>
                  <a:cubicBezTo>
                    <a:pt x="1853819" y="2844599"/>
                    <a:pt x="1870881" y="2859287"/>
                    <a:pt x="1882256" y="2859287"/>
                  </a:cubicBezTo>
                  <a:cubicBezTo>
                    <a:pt x="1902162" y="2859287"/>
                    <a:pt x="1922069" y="2862959"/>
                    <a:pt x="1939131" y="2872138"/>
                  </a:cubicBezTo>
                  <a:cubicBezTo>
                    <a:pt x="1941975" y="2873974"/>
                    <a:pt x="1947662" y="2873974"/>
                    <a:pt x="1953350" y="2872138"/>
                  </a:cubicBezTo>
                  <a:cubicBezTo>
                    <a:pt x="1961881" y="2870302"/>
                    <a:pt x="1967569" y="2870302"/>
                    <a:pt x="1973256" y="2875810"/>
                  </a:cubicBezTo>
                  <a:cubicBezTo>
                    <a:pt x="1976100" y="2877646"/>
                    <a:pt x="1987475" y="2877646"/>
                    <a:pt x="1993162" y="2877646"/>
                  </a:cubicBezTo>
                  <a:cubicBezTo>
                    <a:pt x="2007381" y="2877646"/>
                    <a:pt x="2024443" y="2875810"/>
                    <a:pt x="2038662" y="2877646"/>
                  </a:cubicBezTo>
                  <a:cubicBezTo>
                    <a:pt x="2064256" y="2879482"/>
                    <a:pt x="2087006" y="2881318"/>
                    <a:pt x="2112600" y="2884990"/>
                  </a:cubicBezTo>
                  <a:cubicBezTo>
                    <a:pt x="2118287" y="2884990"/>
                    <a:pt x="2123974" y="2886826"/>
                    <a:pt x="2126818" y="2888662"/>
                  </a:cubicBezTo>
                  <a:cubicBezTo>
                    <a:pt x="2132506" y="2897842"/>
                    <a:pt x="2146725" y="2897842"/>
                    <a:pt x="2155256" y="2899678"/>
                  </a:cubicBezTo>
                  <a:cubicBezTo>
                    <a:pt x="2163787" y="2901513"/>
                    <a:pt x="2175162" y="2903350"/>
                    <a:pt x="2180849" y="2903350"/>
                  </a:cubicBezTo>
                  <a:cubicBezTo>
                    <a:pt x="2183693" y="2901513"/>
                    <a:pt x="2189381" y="2899678"/>
                    <a:pt x="2195068" y="2896006"/>
                  </a:cubicBezTo>
                  <a:cubicBezTo>
                    <a:pt x="2183693" y="2896006"/>
                    <a:pt x="2178006" y="2897842"/>
                    <a:pt x="2172318" y="2897842"/>
                  </a:cubicBezTo>
                  <a:cubicBezTo>
                    <a:pt x="2183693" y="2888662"/>
                    <a:pt x="2195068" y="2886826"/>
                    <a:pt x="2209287" y="2892334"/>
                  </a:cubicBezTo>
                  <a:cubicBezTo>
                    <a:pt x="2226350" y="2901513"/>
                    <a:pt x="2240568" y="2901513"/>
                    <a:pt x="2260474" y="2892334"/>
                  </a:cubicBezTo>
                  <a:lnTo>
                    <a:pt x="2277537" y="2886826"/>
                  </a:lnTo>
                  <a:lnTo>
                    <a:pt x="2277537" y="2877646"/>
                  </a:lnTo>
                  <a:cubicBezTo>
                    <a:pt x="2286068" y="2879482"/>
                    <a:pt x="2294599" y="2883154"/>
                    <a:pt x="2300287" y="2883154"/>
                  </a:cubicBezTo>
                  <a:cubicBezTo>
                    <a:pt x="2317349" y="2877646"/>
                    <a:pt x="2334412" y="2872138"/>
                    <a:pt x="2348631" y="2864794"/>
                  </a:cubicBezTo>
                  <a:cubicBezTo>
                    <a:pt x="2365693" y="2857451"/>
                    <a:pt x="2379912" y="2848271"/>
                    <a:pt x="2394130" y="2840927"/>
                  </a:cubicBezTo>
                  <a:cubicBezTo>
                    <a:pt x="2396974" y="2840927"/>
                    <a:pt x="2396974" y="2839091"/>
                    <a:pt x="2399818" y="2839091"/>
                  </a:cubicBezTo>
                  <a:cubicBezTo>
                    <a:pt x="2419724" y="2835419"/>
                    <a:pt x="2436787" y="2833583"/>
                    <a:pt x="2456693" y="2829911"/>
                  </a:cubicBezTo>
                  <a:cubicBezTo>
                    <a:pt x="2468068" y="2828075"/>
                    <a:pt x="2476599" y="2824403"/>
                    <a:pt x="2487974" y="2822568"/>
                  </a:cubicBezTo>
                  <a:cubicBezTo>
                    <a:pt x="2496505" y="2820732"/>
                    <a:pt x="2502193" y="2820732"/>
                    <a:pt x="2510724" y="2818895"/>
                  </a:cubicBezTo>
                  <a:lnTo>
                    <a:pt x="2539162" y="2818895"/>
                  </a:lnTo>
                  <a:cubicBezTo>
                    <a:pt x="2544849" y="2818895"/>
                    <a:pt x="2553380" y="2818895"/>
                    <a:pt x="2559068" y="2817060"/>
                  </a:cubicBezTo>
                  <a:cubicBezTo>
                    <a:pt x="2561911" y="2813388"/>
                    <a:pt x="2567599" y="2807880"/>
                    <a:pt x="2570443" y="2807880"/>
                  </a:cubicBezTo>
                  <a:cubicBezTo>
                    <a:pt x="2578974" y="2807880"/>
                    <a:pt x="2584661" y="2811552"/>
                    <a:pt x="2593193" y="2813388"/>
                  </a:cubicBezTo>
                  <a:cubicBezTo>
                    <a:pt x="2596037" y="2813388"/>
                    <a:pt x="2596037" y="2815224"/>
                    <a:pt x="2596037" y="2817060"/>
                  </a:cubicBezTo>
                  <a:cubicBezTo>
                    <a:pt x="2607411" y="2824403"/>
                    <a:pt x="2615943" y="2833583"/>
                    <a:pt x="2627318" y="2840927"/>
                  </a:cubicBezTo>
                  <a:cubicBezTo>
                    <a:pt x="2641536" y="2850107"/>
                    <a:pt x="2655755" y="2850107"/>
                    <a:pt x="2664286" y="2844599"/>
                  </a:cubicBezTo>
                  <a:cubicBezTo>
                    <a:pt x="2678505" y="2837255"/>
                    <a:pt x="2689880" y="2831747"/>
                    <a:pt x="2709786" y="2835419"/>
                  </a:cubicBezTo>
                  <a:cubicBezTo>
                    <a:pt x="2712630" y="2835419"/>
                    <a:pt x="2718317" y="2837255"/>
                    <a:pt x="2721161" y="2835419"/>
                  </a:cubicBezTo>
                  <a:cubicBezTo>
                    <a:pt x="2735380" y="2831747"/>
                    <a:pt x="2752442" y="2828075"/>
                    <a:pt x="2766661" y="2822568"/>
                  </a:cubicBezTo>
                  <a:cubicBezTo>
                    <a:pt x="2775192" y="2820732"/>
                    <a:pt x="2786568" y="2820732"/>
                    <a:pt x="2789411" y="2817060"/>
                  </a:cubicBezTo>
                  <a:cubicBezTo>
                    <a:pt x="2797942" y="2806044"/>
                    <a:pt x="2812161" y="2800536"/>
                    <a:pt x="2826380" y="2793192"/>
                  </a:cubicBezTo>
                  <a:cubicBezTo>
                    <a:pt x="2834911" y="2787684"/>
                    <a:pt x="2843442" y="2780341"/>
                    <a:pt x="2851974" y="2778504"/>
                  </a:cubicBezTo>
                  <a:cubicBezTo>
                    <a:pt x="2871880" y="2774833"/>
                    <a:pt x="2886098" y="2763817"/>
                    <a:pt x="2903161" y="2756473"/>
                  </a:cubicBezTo>
                  <a:cubicBezTo>
                    <a:pt x="2917380" y="2750965"/>
                    <a:pt x="2925911" y="2739950"/>
                    <a:pt x="2940130" y="2738114"/>
                  </a:cubicBezTo>
                  <a:cubicBezTo>
                    <a:pt x="2962880" y="2734442"/>
                    <a:pt x="2979942" y="2725262"/>
                    <a:pt x="2999848" y="2716082"/>
                  </a:cubicBezTo>
                  <a:cubicBezTo>
                    <a:pt x="3011223" y="2710574"/>
                    <a:pt x="3025442" y="2706902"/>
                    <a:pt x="3039661" y="2708738"/>
                  </a:cubicBezTo>
                  <a:cubicBezTo>
                    <a:pt x="3048192" y="2710574"/>
                    <a:pt x="3059567" y="2708738"/>
                    <a:pt x="3065255" y="2706902"/>
                  </a:cubicBezTo>
                  <a:cubicBezTo>
                    <a:pt x="3076629" y="2703231"/>
                    <a:pt x="3088005" y="2697723"/>
                    <a:pt x="3099379" y="2694051"/>
                  </a:cubicBezTo>
                  <a:cubicBezTo>
                    <a:pt x="3107911" y="2690379"/>
                    <a:pt x="3116442" y="2686707"/>
                    <a:pt x="3124973" y="2686707"/>
                  </a:cubicBezTo>
                  <a:cubicBezTo>
                    <a:pt x="3153411" y="2684871"/>
                    <a:pt x="3176161" y="2681199"/>
                    <a:pt x="3190379" y="2662839"/>
                  </a:cubicBezTo>
                  <a:cubicBezTo>
                    <a:pt x="3196067" y="2655496"/>
                    <a:pt x="3224504" y="2646316"/>
                    <a:pt x="3235879" y="2649988"/>
                  </a:cubicBezTo>
                  <a:cubicBezTo>
                    <a:pt x="3255786" y="2655496"/>
                    <a:pt x="3270005" y="2651824"/>
                    <a:pt x="3281379" y="2640808"/>
                  </a:cubicBezTo>
                  <a:cubicBezTo>
                    <a:pt x="3289910" y="2635300"/>
                    <a:pt x="3301286" y="2637136"/>
                    <a:pt x="3309817" y="2640808"/>
                  </a:cubicBezTo>
                  <a:cubicBezTo>
                    <a:pt x="3315504" y="2644480"/>
                    <a:pt x="3321192" y="2646316"/>
                    <a:pt x="3326879" y="2646316"/>
                  </a:cubicBezTo>
                  <a:cubicBezTo>
                    <a:pt x="3346785" y="2648152"/>
                    <a:pt x="3369535" y="2646316"/>
                    <a:pt x="3389441" y="2648152"/>
                  </a:cubicBezTo>
                  <a:cubicBezTo>
                    <a:pt x="3406504" y="2649988"/>
                    <a:pt x="3423567" y="2646316"/>
                    <a:pt x="3434942" y="2638972"/>
                  </a:cubicBezTo>
                  <a:cubicBezTo>
                    <a:pt x="3446317" y="2631628"/>
                    <a:pt x="3454848" y="2631628"/>
                    <a:pt x="3471910" y="2635300"/>
                  </a:cubicBezTo>
                  <a:cubicBezTo>
                    <a:pt x="3486129" y="2638972"/>
                    <a:pt x="3497504" y="2648152"/>
                    <a:pt x="3517410" y="2646316"/>
                  </a:cubicBezTo>
                  <a:cubicBezTo>
                    <a:pt x="3534473" y="2644480"/>
                    <a:pt x="3554379" y="2649988"/>
                    <a:pt x="3574285" y="2644480"/>
                  </a:cubicBezTo>
                  <a:lnTo>
                    <a:pt x="3585660" y="2644480"/>
                  </a:lnTo>
                  <a:cubicBezTo>
                    <a:pt x="3602723" y="2648152"/>
                    <a:pt x="3619785" y="2649988"/>
                    <a:pt x="3634004" y="2659167"/>
                  </a:cubicBezTo>
                  <a:cubicBezTo>
                    <a:pt x="3651066" y="2668347"/>
                    <a:pt x="3653910" y="2600417"/>
                    <a:pt x="3670973" y="2607761"/>
                  </a:cubicBezTo>
                  <a:cubicBezTo>
                    <a:pt x="3696566" y="2618776"/>
                    <a:pt x="3690879" y="2607761"/>
                    <a:pt x="3716472" y="2616940"/>
                  </a:cubicBezTo>
                  <a:cubicBezTo>
                    <a:pt x="3736378" y="2622448"/>
                    <a:pt x="3727847" y="2602253"/>
                    <a:pt x="3750597" y="2605925"/>
                  </a:cubicBezTo>
                  <a:cubicBezTo>
                    <a:pt x="3753441" y="2605925"/>
                    <a:pt x="3787566" y="2620613"/>
                    <a:pt x="3787566" y="2618776"/>
                  </a:cubicBezTo>
                  <a:cubicBezTo>
                    <a:pt x="3801785" y="2613268"/>
                    <a:pt x="3816003" y="2558190"/>
                    <a:pt x="3830222" y="2560026"/>
                  </a:cubicBezTo>
                  <a:cubicBezTo>
                    <a:pt x="3858660" y="2565534"/>
                    <a:pt x="3884254" y="2561862"/>
                    <a:pt x="3909847" y="2554518"/>
                  </a:cubicBezTo>
                  <a:cubicBezTo>
                    <a:pt x="3924066" y="2550846"/>
                    <a:pt x="3946816" y="2537995"/>
                    <a:pt x="3958191" y="2543502"/>
                  </a:cubicBezTo>
                  <a:cubicBezTo>
                    <a:pt x="3978097" y="2552682"/>
                    <a:pt x="3998003" y="2556354"/>
                    <a:pt x="4020753" y="2558190"/>
                  </a:cubicBezTo>
                  <a:cubicBezTo>
                    <a:pt x="4023597" y="2558190"/>
                    <a:pt x="4026441" y="2560026"/>
                    <a:pt x="4029285" y="2561862"/>
                  </a:cubicBezTo>
                  <a:cubicBezTo>
                    <a:pt x="4037816" y="2569206"/>
                    <a:pt x="4077628" y="2549010"/>
                    <a:pt x="4086159" y="2556354"/>
                  </a:cubicBezTo>
                  <a:cubicBezTo>
                    <a:pt x="4097535" y="2567370"/>
                    <a:pt x="4108910" y="2578385"/>
                    <a:pt x="4120284" y="2587565"/>
                  </a:cubicBezTo>
                  <a:cubicBezTo>
                    <a:pt x="4125972" y="2591237"/>
                    <a:pt x="4134503" y="2593073"/>
                    <a:pt x="4137347" y="2596745"/>
                  </a:cubicBezTo>
                  <a:cubicBezTo>
                    <a:pt x="4140191" y="2605925"/>
                    <a:pt x="4145878" y="2609597"/>
                    <a:pt x="4160097" y="2609597"/>
                  </a:cubicBezTo>
                  <a:cubicBezTo>
                    <a:pt x="4168628" y="2609597"/>
                    <a:pt x="4177159" y="2611433"/>
                    <a:pt x="4182847" y="2615105"/>
                  </a:cubicBezTo>
                  <a:cubicBezTo>
                    <a:pt x="4197066" y="2620613"/>
                    <a:pt x="4208441" y="2626120"/>
                    <a:pt x="4219816" y="2631628"/>
                  </a:cubicBezTo>
                  <a:cubicBezTo>
                    <a:pt x="4234034" y="2637136"/>
                    <a:pt x="4248253" y="2642644"/>
                    <a:pt x="4253941" y="2651824"/>
                  </a:cubicBezTo>
                  <a:cubicBezTo>
                    <a:pt x="4256784" y="2655496"/>
                    <a:pt x="4259628" y="2657332"/>
                    <a:pt x="4262471" y="2659167"/>
                  </a:cubicBezTo>
                  <a:cubicBezTo>
                    <a:pt x="4273847" y="2666511"/>
                    <a:pt x="4285222" y="2672019"/>
                    <a:pt x="4296597" y="2679363"/>
                  </a:cubicBezTo>
                  <a:cubicBezTo>
                    <a:pt x="4313659" y="2688543"/>
                    <a:pt x="4327878" y="2699558"/>
                    <a:pt x="4344940" y="2708738"/>
                  </a:cubicBezTo>
                  <a:cubicBezTo>
                    <a:pt x="4350628" y="2710574"/>
                    <a:pt x="4356315" y="2714246"/>
                    <a:pt x="4362003" y="2716082"/>
                  </a:cubicBezTo>
                  <a:cubicBezTo>
                    <a:pt x="4373378" y="2719754"/>
                    <a:pt x="4384753" y="2723426"/>
                    <a:pt x="4393284" y="2728934"/>
                  </a:cubicBezTo>
                  <a:cubicBezTo>
                    <a:pt x="4401815" y="2734442"/>
                    <a:pt x="4441628" y="2701394"/>
                    <a:pt x="4447315" y="2708738"/>
                  </a:cubicBezTo>
                  <a:cubicBezTo>
                    <a:pt x="4447315" y="2710574"/>
                    <a:pt x="4450159" y="2710574"/>
                    <a:pt x="4453003" y="2710574"/>
                  </a:cubicBezTo>
                  <a:cubicBezTo>
                    <a:pt x="4470065" y="2719754"/>
                    <a:pt x="4487128" y="2716082"/>
                    <a:pt x="4504190" y="2712410"/>
                  </a:cubicBezTo>
                  <a:cubicBezTo>
                    <a:pt x="4509878" y="2710574"/>
                    <a:pt x="4515565" y="2708738"/>
                    <a:pt x="4518409" y="2710574"/>
                  </a:cubicBezTo>
                  <a:cubicBezTo>
                    <a:pt x="4538315" y="2716082"/>
                    <a:pt x="4552534" y="2728934"/>
                    <a:pt x="4578128" y="2730770"/>
                  </a:cubicBezTo>
                  <a:cubicBezTo>
                    <a:pt x="4578128" y="2730770"/>
                    <a:pt x="4580971" y="2730770"/>
                    <a:pt x="4580971" y="2732606"/>
                  </a:cubicBezTo>
                  <a:cubicBezTo>
                    <a:pt x="4586659" y="2743622"/>
                    <a:pt x="4603721" y="2743622"/>
                    <a:pt x="4617940" y="2745457"/>
                  </a:cubicBezTo>
                  <a:cubicBezTo>
                    <a:pt x="4626471" y="2745457"/>
                    <a:pt x="4635003" y="2747293"/>
                    <a:pt x="4640690" y="2749129"/>
                  </a:cubicBezTo>
                  <a:cubicBezTo>
                    <a:pt x="4657753" y="2754637"/>
                    <a:pt x="4674815" y="2761981"/>
                    <a:pt x="4694721" y="2765653"/>
                  </a:cubicBezTo>
                  <a:cubicBezTo>
                    <a:pt x="4720315" y="2771161"/>
                    <a:pt x="4745909" y="2774833"/>
                    <a:pt x="4765815" y="2784012"/>
                  </a:cubicBezTo>
                  <a:cubicBezTo>
                    <a:pt x="4768658" y="2784012"/>
                    <a:pt x="4771502" y="2784012"/>
                    <a:pt x="4771502" y="2785848"/>
                  </a:cubicBezTo>
                  <a:cubicBezTo>
                    <a:pt x="4780034" y="2789520"/>
                    <a:pt x="4794253" y="2791356"/>
                    <a:pt x="4799940" y="2796864"/>
                  </a:cubicBezTo>
                  <a:cubicBezTo>
                    <a:pt x="4808471" y="2807880"/>
                    <a:pt x="4831221" y="2806044"/>
                    <a:pt x="4842596" y="2815224"/>
                  </a:cubicBezTo>
                  <a:lnTo>
                    <a:pt x="4845440" y="2815224"/>
                  </a:lnTo>
                  <a:cubicBezTo>
                    <a:pt x="4856815" y="2815224"/>
                    <a:pt x="4868190" y="2817060"/>
                    <a:pt x="4882408" y="2817060"/>
                  </a:cubicBezTo>
                  <a:cubicBezTo>
                    <a:pt x="4888096" y="2815224"/>
                    <a:pt x="4896627" y="2811552"/>
                    <a:pt x="4902315" y="2811552"/>
                  </a:cubicBezTo>
                  <a:cubicBezTo>
                    <a:pt x="4927908" y="2817060"/>
                    <a:pt x="4953502" y="2817060"/>
                    <a:pt x="4970565" y="2802372"/>
                  </a:cubicBezTo>
                  <a:cubicBezTo>
                    <a:pt x="4973408" y="2800536"/>
                    <a:pt x="4979096" y="2800536"/>
                    <a:pt x="4984784" y="2800536"/>
                  </a:cubicBezTo>
                  <a:lnTo>
                    <a:pt x="5007533" y="2800536"/>
                  </a:lnTo>
                  <a:cubicBezTo>
                    <a:pt x="5033127" y="2796864"/>
                    <a:pt x="5055877" y="2793192"/>
                    <a:pt x="5081471" y="2791356"/>
                  </a:cubicBezTo>
                  <a:cubicBezTo>
                    <a:pt x="5092846" y="2789520"/>
                    <a:pt x="5107064" y="2793192"/>
                    <a:pt x="5118439" y="2795028"/>
                  </a:cubicBezTo>
                  <a:cubicBezTo>
                    <a:pt x="5129814" y="2796864"/>
                    <a:pt x="5141190" y="2796864"/>
                    <a:pt x="5152564" y="2796864"/>
                  </a:cubicBezTo>
                  <a:cubicBezTo>
                    <a:pt x="5166783" y="2796864"/>
                    <a:pt x="5178158" y="2793192"/>
                    <a:pt x="5192377" y="2793192"/>
                  </a:cubicBezTo>
                  <a:cubicBezTo>
                    <a:pt x="5203752" y="2791356"/>
                    <a:pt x="5217970" y="2791356"/>
                    <a:pt x="5229345" y="2789520"/>
                  </a:cubicBezTo>
                  <a:cubicBezTo>
                    <a:pt x="5254939" y="2785848"/>
                    <a:pt x="5277689" y="2782176"/>
                    <a:pt x="5303283" y="2780341"/>
                  </a:cubicBezTo>
                  <a:cubicBezTo>
                    <a:pt x="5320346" y="2717918"/>
                    <a:pt x="5317502" y="2644480"/>
                    <a:pt x="5317502" y="2569206"/>
                  </a:cubicBezTo>
                  <a:close/>
                </a:path>
              </a:pathLst>
            </a:custGeom>
            <a:blipFill>
              <a:blip r:embed="rId7"/>
              <a:stretch>
                <a:fillRect b="-3035"/>
              </a:stretch>
            </a:blipFill>
          </p:spPr>
        </p:sp>
      </p:grpSp>
      <p:sp>
        <p:nvSpPr>
          <p:cNvPr id="9" name="TextBox 9"/>
          <p:cNvSpPr txBox="1"/>
          <p:nvPr/>
        </p:nvSpPr>
        <p:spPr>
          <a:xfrm>
            <a:off x="4900771" y="8336516"/>
            <a:ext cx="8215461" cy="1657866"/>
          </a:xfrm>
          <a:prstGeom prst="rect">
            <a:avLst/>
          </a:prstGeom>
        </p:spPr>
        <p:txBody>
          <a:bodyPr lIns="0" tIns="0" rIns="0" bIns="0" rtlCol="0" anchor="t">
            <a:spAutoFit/>
          </a:bodyPr>
          <a:lstStyle/>
          <a:p>
            <a:pPr algn="ctr">
              <a:lnSpc>
                <a:spcPts val="13621"/>
              </a:lnSpc>
            </a:pPr>
            <a:r>
              <a:rPr lang="en-US" sz="9729">
                <a:solidFill>
                  <a:srgbClr val="1A1514"/>
                </a:solidFill>
                <a:latin typeface="Libre Baskerville"/>
                <a:ea typeface="Libre Baskerville"/>
                <a:cs typeface="Libre Baskerville"/>
                <a:sym typeface="Libre Baskerville"/>
              </a:rPr>
              <a:t>BANTUGAN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541551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Summary</a:t>
            </a:r>
          </a:p>
        </p:txBody>
      </p:sp>
      <p:grpSp>
        <p:nvGrpSpPr>
          <p:cNvPr id="9" name="Group 9"/>
          <p:cNvGrpSpPr/>
          <p:nvPr/>
        </p:nvGrpSpPr>
        <p:grpSpPr>
          <a:xfrm>
            <a:off x="3591832" y="2801847"/>
            <a:ext cx="11254081" cy="5066993"/>
            <a:chOff x="0" y="0"/>
            <a:chExt cx="836505" cy="376625"/>
          </a:xfrm>
        </p:grpSpPr>
        <p:sp>
          <p:nvSpPr>
            <p:cNvPr id="10" name="Freeform 10"/>
            <p:cNvSpPr/>
            <p:nvPr/>
          </p:nvSpPr>
          <p:spPr>
            <a:xfrm>
              <a:off x="0" y="0"/>
              <a:ext cx="836505" cy="376625"/>
            </a:xfrm>
            <a:custGeom>
              <a:avLst/>
              <a:gdLst/>
              <a:ahLst/>
              <a:cxnLst/>
              <a:rect l="l" t="t" r="r" b="b"/>
              <a:pathLst>
                <a:path w="836505" h="376625">
                  <a:moveTo>
                    <a:pt x="68792" y="0"/>
                  </a:moveTo>
                  <a:lnTo>
                    <a:pt x="767713" y="0"/>
                  </a:lnTo>
                  <a:cubicBezTo>
                    <a:pt x="805706" y="0"/>
                    <a:pt x="836505" y="30799"/>
                    <a:pt x="836505" y="68792"/>
                  </a:cubicBezTo>
                  <a:lnTo>
                    <a:pt x="836505" y="307833"/>
                  </a:lnTo>
                  <a:cubicBezTo>
                    <a:pt x="836505" y="345826"/>
                    <a:pt x="805706" y="376625"/>
                    <a:pt x="767713" y="376625"/>
                  </a:cubicBezTo>
                  <a:lnTo>
                    <a:pt x="68792" y="376625"/>
                  </a:lnTo>
                  <a:cubicBezTo>
                    <a:pt x="30799" y="376625"/>
                    <a:pt x="0" y="345826"/>
                    <a:pt x="0" y="307833"/>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1472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591832" y="2958856"/>
            <a:ext cx="11282660" cy="4695825"/>
          </a:xfrm>
          <a:prstGeom prst="rect">
            <a:avLst/>
          </a:prstGeom>
        </p:spPr>
        <p:txBody>
          <a:bodyPr lIns="0" tIns="0" rIns="0" bIns="0" rtlCol="0" anchor="t">
            <a:spAutoFit/>
          </a:bodyPr>
          <a:lstStyle/>
          <a:p>
            <a:pPr algn="just">
              <a:lnSpc>
                <a:spcPts val="4199"/>
              </a:lnSpc>
            </a:pPr>
            <a:r>
              <a:rPr lang="en-US" sz="2999">
                <a:solidFill>
                  <a:srgbClr val="000000"/>
                </a:solidFill>
                <a:latin typeface="Flatory Slab Condensed"/>
                <a:ea typeface="Flatory Slab Condensed"/>
                <a:cs typeface="Flatory Slab Condensed"/>
                <a:sym typeface="Flatory Slab Condensed"/>
              </a:rPr>
              <a:t>Bantugan was a brave warrior from the Maranao epic Darangan, known for his victories in battle and admired in the kingdom of Bumbaran, especially by many princesses. His older brother, King Madali, grew jealous and forbade anyone from speaking to Bantugan. Saddened, Bantugan left the kingdom, fell ill, and died near the Land Between Two Seas. King Madali, regretting his actions, reclaimed Bantugan’s soul from heaven, bringing him back to life. When a neighboring king, Miskoyaw, attacked Bumbaran and captured Bantugan, he regained his strength, defeated the enemy, and saved the kingdom. King Madali’s jealousy faded, and Bantugan lived happily with the princesses he married.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3367782"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Belief</a:t>
            </a:r>
          </a:p>
        </p:txBody>
      </p:sp>
      <p:grpSp>
        <p:nvGrpSpPr>
          <p:cNvPr id="9" name="Group 9"/>
          <p:cNvGrpSpPr/>
          <p:nvPr/>
        </p:nvGrpSpPr>
        <p:grpSpPr>
          <a:xfrm>
            <a:off x="3591832" y="2801847"/>
            <a:ext cx="11254081" cy="5066993"/>
            <a:chOff x="0" y="0"/>
            <a:chExt cx="836505" cy="376625"/>
          </a:xfrm>
        </p:grpSpPr>
        <p:sp>
          <p:nvSpPr>
            <p:cNvPr id="10" name="Freeform 10"/>
            <p:cNvSpPr/>
            <p:nvPr/>
          </p:nvSpPr>
          <p:spPr>
            <a:xfrm>
              <a:off x="0" y="0"/>
              <a:ext cx="836505" cy="376625"/>
            </a:xfrm>
            <a:custGeom>
              <a:avLst/>
              <a:gdLst/>
              <a:ahLst/>
              <a:cxnLst/>
              <a:rect l="l" t="t" r="r" b="b"/>
              <a:pathLst>
                <a:path w="836505" h="376625">
                  <a:moveTo>
                    <a:pt x="68792" y="0"/>
                  </a:moveTo>
                  <a:lnTo>
                    <a:pt x="767713" y="0"/>
                  </a:lnTo>
                  <a:cubicBezTo>
                    <a:pt x="805706" y="0"/>
                    <a:pt x="836505" y="30799"/>
                    <a:pt x="836505" y="68792"/>
                  </a:cubicBezTo>
                  <a:lnTo>
                    <a:pt x="836505" y="307833"/>
                  </a:lnTo>
                  <a:cubicBezTo>
                    <a:pt x="836505" y="345826"/>
                    <a:pt x="805706" y="376625"/>
                    <a:pt x="767713" y="376625"/>
                  </a:cubicBezTo>
                  <a:lnTo>
                    <a:pt x="68792" y="376625"/>
                  </a:lnTo>
                  <a:cubicBezTo>
                    <a:pt x="30799" y="376625"/>
                    <a:pt x="0" y="345826"/>
                    <a:pt x="0" y="307833"/>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1472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95016" y="2986478"/>
            <a:ext cx="10847713" cy="4631055"/>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The Epic of Bantugan is that jealousy and pride can lead to regret, but love and courage can bring redemption. King Madali’s envy drove Bantugan away, but in the end, he realized his mistake and worked to bring his brother back. Despite the hardships Bantugan faced, his bravery and kindness never wavered. He not only saved himself but also protected his kingdom when it needed him the most. This story teaches us that true strength is not just about winning battles it’s about forgiveness, resilience, and staying true to who you are.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Importance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87576" y="2996429"/>
            <a:ext cx="10862593" cy="2306955"/>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Major Challenges</a:t>
            </a:r>
          </a:p>
          <a:p>
            <a:pPr marL="712467" lvl="1" indent="-356233" algn="l">
              <a:lnSpc>
                <a:spcPts val="4619"/>
              </a:lnSpc>
              <a:buFont typeface="Arial"/>
              <a:buChar char="•"/>
            </a:pPr>
            <a:r>
              <a:rPr lang="en-US" sz="3299">
                <a:solidFill>
                  <a:srgbClr val="000000"/>
                </a:solidFill>
                <a:latin typeface="Flatory Slab Condensed"/>
                <a:ea typeface="Flatory Slab Condensed"/>
                <a:cs typeface="Flatory Slab Condensed"/>
                <a:sym typeface="Flatory Slab Condensed"/>
              </a:rPr>
              <a:t>Bantugan's struggles show that everyone faces adversity, regardless of strength or status. This reminds us that resilience and kindness are essential qualities.</a:t>
            </a:r>
          </a:p>
        </p:txBody>
      </p:sp>
      <p:sp>
        <p:nvSpPr>
          <p:cNvPr id="13" name="TextBox 13"/>
          <p:cNvSpPr txBox="1"/>
          <p:nvPr/>
        </p:nvSpPr>
        <p:spPr>
          <a:xfrm>
            <a:off x="3787576" y="5591065"/>
            <a:ext cx="10862593" cy="172593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Effects of Pride and Jealousy </a:t>
            </a:r>
          </a:p>
          <a:p>
            <a:pPr marL="712467" lvl="1" indent="-356233" algn="l">
              <a:lnSpc>
                <a:spcPts val="4619"/>
              </a:lnSpc>
              <a:buFont typeface="Arial"/>
              <a:buChar char="•"/>
            </a:pPr>
            <a:r>
              <a:rPr lang="en-US" sz="3299">
                <a:solidFill>
                  <a:srgbClr val="000000"/>
                </a:solidFill>
                <a:latin typeface="Flatory Slab Condensed"/>
                <a:ea typeface="Flatory Slab Condensed"/>
                <a:cs typeface="Flatory Slab Condensed"/>
                <a:sym typeface="Flatory Slab Condensed"/>
              </a:rPr>
              <a:t>The epic highlights how negative emotions like pride and jealousy can lead to mistakes, encouraging self-reflection on our own behaviors.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Importance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87576" y="2996429"/>
            <a:ext cx="10862593" cy="2306955"/>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Redemption </a:t>
            </a:r>
          </a:p>
          <a:p>
            <a:pPr marL="712467" lvl="1" indent="-356233" algn="l">
              <a:lnSpc>
                <a:spcPts val="4619"/>
              </a:lnSpc>
              <a:buFont typeface="Arial"/>
              <a:buChar char="•"/>
            </a:pPr>
            <a:r>
              <a:rPr lang="en-US" sz="3299" b="1">
                <a:solidFill>
                  <a:srgbClr val="000000"/>
                </a:solidFill>
                <a:latin typeface="Flatory Slab Condensed Ultra-Bold"/>
                <a:ea typeface="Flatory Slab Condensed Ultra-Bold"/>
                <a:cs typeface="Flatory Slab Condensed Ultra-Bold"/>
                <a:sym typeface="Flatory Slab Condensed Ultra-Bold"/>
              </a:rPr>
              <a:t> </a:t>
            </a:r>
            <a:r>
              <a:rPr lang="en-US" sz="3299">
                <a:solidFill>
                  <a:srgbClr val="000000"/>
                </a:solidFill>
                <a:latin typeface="Flatory Slab Condensed"/>
                <a:ea typeface="Flatory Slab Condensed"/>
                <a:cs typeface="Flatory Slab Condensed"/>
                <a:sym typeface="Flatory Slab Condensed"/>
              </a:rPr>
              <a:t>King Madali's redemption provides hope and shows that even after making mistakes, there's always a chance for forgiveness and reconciliation. This offers inspiration for personal growth.</a:t>
            </a:r>
          </a:p>
        </p:txBody>
      </p:sp>
      <p:sp>
        <p:nvSpPr>
          <p:cNvPr id="13" name="TextBox 13"/>
          <p:cNvSpPr txBox="1"/>
          <p:nvPr/>
        </p:nvSpPr>
        <p:spPr>
          <a:xfrm>
            <a:off x="3787576" y="5591065"/>
            <a:ext cx="10862593" cy="2306955"/>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Family and Forgiveness</a:t>
            </a:r>
          </a:p>
          <a:p>
            <a:pPr marL="712467" lvl="1" indent="-356233" algn="l">
              <a:lnSpc>
                <a:spcPts val="4619"/>
              </a:lnSpc>
              <a:buFont typeface="Arial"/>
              <a:buChar char="•"/>
            </a:pPr>
            <a:r>
              <a:rPr lang="en-US" sz="3299" b="1">
                <a:solidFill>
                  <a:srgbClr val="000000"/>
                </a:solidFill>
                <a:latin typeface="Flatory Slab Condensed Ultra-Bold"/>
                <a:ea typeface="Flatory Slab Condensed Ultra-Bold"/>
                <a:cs typeface="Flatory Slab Condensed Ultra-Bold"/>
                <a:sym typeface="Flatory Slab Condensed Ultra-Bold"/>
              </a:rPr>
              <a:t> </a:t>
            </a:r>
            <a:r>
              <a:rPr lang="en-US" sz="3299">
                <a:solidFill>
                  <a:srgbClr val="000000"/>
                </a:solidFill>
                <a:latin typeface="Flatory Slab Condensed"/>
                <a:ea typeface="Flatory Slab Condensed"/>
                <a:cs typeface="Flatory Slab Condensed"/>
                <a:sym typeface="Flatory Slab Condensed"/>
              </a:rPr>
              <a:t>The story emphasizes strong family bonds and the transformative power of forgiveness, highlighting their importance in our own relationships.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Importance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87576" y="3956685"/>
            <a:ext cx="10862593" cy="2306955"/>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Honored Strengthen</a:t>
            </a:r>
          </a:p>
          <a:p>
            <a:pPr marL="712467" lvl="1" indent="-356233" algn="l">
              <a:lnSpc>
                <a:spcPts val="4619"/>
              </a:lnSpc>
              <a:buFont typeface="Arial"/>
              <a:buChar char="•"/>
            </a:pPr>
            <a:r>
              <a:rPr lang="en-US" sz="3299">
                <a:solidFill>
                  <a:srgbClr val="000000"/>
                </a:solidFill>
                <a:latin typeface="Flatory Slab Condensed"/>
                <a:ea typeface="Flatory Slab Condensed"/>
                <a:cs typeface="Flatory Slab Condensed"/>
                <a:sym typeface="Flatory Slab Condensed"/>
              </a:rPr>
              <a:t>Bantugan's actions demonstrate that true strength comes from honor, integrity, and selfless acts of bravery, inspiring us to strive for these qualities.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Conclusion</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051227" y="3956685"/>
            <a:ext cx="10335290" cy="2306955"/>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The Epic of Prince Bantugan is not just a historical tale; it’s a timeless story that continues to resonate with people today, just like maranaoan people, offering valuable life lessons applicable to old times and until modern life.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Perspective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834175" y="2951700"/>
            <a:ext cx="3384081" cy="56388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1. Cultural Perspective</a:t>
            </a:r>
          </a:p>
        </p:txBody>
      </p:sp>
      <p:sp>
        <p:nvSpPr>
          <p:cNvPr id="13" name="TextBox 13"/>
          <p:cNvSpPr txBox="1"/>
          <p:nvPr/>
        </p:nvSpPr>
        <p:spPr>
          <a:xfrm>
            <a:off x="3810932" y="3448905"/>
            <a:ext cx="10815882" cy="4050030"/>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 - The epic provides insights into the Maranao culture, particularly their concepts of bravery, honor, family loyalty, and the consequences of envy.</a:t>
            </a:r>
          </a:p>
          <a:p>
            <a:pPr algn="just">
              <a:lnSpc>
                <a:spcPts val="4619"/>
              </a:lnSpc>
            </a:pPr>
            <a:r>
              <a:rPr lang="en-US" sz="3299">
                <a:solidFill>
                  <a:srgbClr val="000000"/>
                </a:solidFill>
                <a:latin typeface="Flatory Slab Condensed"/>
                <a:ea typeface="Flatory Slab Condensed"/>
                <a:cs typeface="Flatory Slab Condensed"/>
                <a:sym typeface="Flatory Slab Condensed"/>
              </a:rPr>
              <a:t> - It highlights the hierarchical and feudal nature of their society, where kings and princes are central figures, and loyalty to a leader is highly valued. </a:t>
            </a:r>
          </a:p>
          <a:p>
            <a:pPr algn="just">
              <a:lnSpc>
                <a:spcPts val="4619"/>
              </a:lnSpc>
            </a:pPr>
            <a:r>
              <a:rPr lang="en-US" sz="3299">
                <a:solidFill>
                  <a:srgbClr val="000000"/>
                </a:solidFill>
                <a:latin typeface="Flatory Slab Condensed"/>
                <a:ea typeface="Flatory Slab Condensed"/>
                <a:cs typeface="Flatory Slab Condensed"/>
                <a:sym typeface="Flatory Slab Condensed"/>
              </a:rPr>
              <a:t>- The intervention of the gods reflects the Maranao belief in the supernatural realm and its role in human affairs.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Perspective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638131" y="3770614"/>
            <a:ext cx="4800266" cy="56388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2. Moral and Ethical Perspective</a:t>
            </a:r>
          </a:p>
        </p:txBody>
      </p:sp>
      <p:sp>
        <p:nvSpPr>
          <p:cNvPr id="13" name="TextBox 13"/>
          <p:cNvSpPr txBox="1"/>
          <p:nvPr/>
        </p:nvSpPr>
        <p:spPr>
          <a:xfrm>
            <a:off x="3728070" y="4432392"/>
            <a:ext cx="10981606" cy="2306955"/>
          </a:xfrm>
          <a:prstGeom prst="rect">
            <a:avLst/>
          </a:prstGeom>
        </p:spPr>
        <p:txBody>
          <a:bodyPr lIns="0" tIns="0" rIns="0" bIns="0" rtlCol="0" anchor="t">
            <a:spAutoFit/>
          </a:bodyPr>
          <a:lstStyle/>
          <a:p>
            <a:pPr algn="l">
              <a:lnSpc>
                <a:spcPts val="4619"/>
              </a:lnSpc>
            </a:pPr>
            <a:r>
              <a:rPr lang="en-US" sz="3299">
                <a:solidFill>
                  <a:srgbClr val="000000"/>
                </a:solidFill>
                <a:latin typeface="Flatory Slab Condensed"/>
                <a:ea typeface="Flatory Slab Condensed"/>
                <a:cs typeface="Flatory Slab Condensed"/>
                <a:sym typeface="Flatory Slab Condensed"/>
              </a:rPr>
              <a:t>- The story emphasizes the virtues of courage, loyalty, and forgiveness while cautioning against the dangers of jealousy and pride.</a:t>
            </a:r>
          </a:p>
          <a:p>
            <a:pPr algn="l">
              <a:lnSpc>
                <a:spcPts val="4619"/>
              </a:lnSpc>
            </a:pPr>
            <a:r>
              <a:rPr lang="en-US" sz="3299">
                <a:solidFill>
                  <a:srgbClr val="000000"/>
                </a:solidFill>
                <a:latin typeface="Flatory Slab Condensed"/>
                <a:ea typeface="Flatory Slab Condensed"/>
                <a:cs typeface="Flatory Slab Condensed"/>
                <a:sym typeface="Flatory Slab Condensed"/>
              </a:rPr>
              <a:t> - Bantugan's eventual resurrection could symbolize redemption and the triumph of good over personal flaws or societal challenges.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Perspective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13004" y="3029705"/>
            <a:ext cx="4800266" cy="56388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3. Heroic Perspective</a:t>
            </a:r>
          </a:p>
        </p:txBody>
      </p:sp>
      <p:sp>
        <p:nvSpPr>
          <p:cNvPr id="13" name="TextBox 13"/>
          <p:cNvSpPr txBox="1"/>
          <p:nvPr/>
        </p:nvSpPr>
        <p:spPr>
          <a:xfrm>
            <a:off x="3713004" y="3721615"/>
            <a:ext cx="11011738" cy="3469005"/>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 - The narrative places Bantugan in the archetype of the hero’s journey, common in epics worldwide. He faces challenges, experiences a downfall (his death), and eventually rises again, demonstrating the enduring nature of heroism. </a:t>
            </a:r>
          </a:p>
          <a:p>
            <a:pPr algn="just">
              <a:lnSpc>
                <a:spcPts val="4619"/>
              </a:lnSpc>
            </a:pPr>
            <a:r>
              <a:rPr lang="en-US" sz="3299">
                <a:solidFill>
                  <a:srgbClr val="000000"/>
                </a:solidFill>
                <a:latin typeface="Flatory Slab Condensed"/>
                <a:ea typeface="Flatory Slab Condensed"/>
                <a:cs typeface="Flatory Slab Condensed"/>
                <a:sym typeface="Flatory Slab Condensed"/>
              </a:rPr>
              <a:t>- His adventures also symbolize the universal human quest for identity, honor, and purpose.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Perspective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13004" y="3320217"/>
            <a:ext cx="4800266" cy="56388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4. Community Perspective</a:t>
            </a:r>
          </a:p>
        </p:txBody>
      </p:sp>
      <p:sp>
        <p:nvSpPr>
          <p:cNvPr id="13" name="TextBox 13"/>
          <p:cNvSpPr txBox="1"/>
          <p:nvPr/>
        </p:nvSpPr>
        <p:spPr>
          <a:xfrm>
            <a:off x="3713004" y="4012127"/>
            <a:ext cx="11011738" cy="2887980"/>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 The epic shows the importance of kinship and community in the Maranao society. The reactions of the characters, from Bantugan’s brother to the gods, illustrate how individual actions can affect the entire kingdom. </a:t>
            </a:r>
          </a:p>
          <a:p>
            <a:pPr algn="just">
              <a:lnSpc>
                <a:spcPts val="4619"/>
              </a:lnSpc>
            </a:pPr>
            <a:r>
              <a:rPr lang="en-US" sz="3299">
                <a:solidFill>
                  <a:srgbClr val="000000"/>
                </a:solidFill>
                <a:latin typeface="Flatory Slab Condensed"/>
                <a:ea typeface="Flatory Slab Condensed"/>
                <a:cs typeface="Flatory Slab Condensed"/>
                <a:sym typeface="Flatory Slab Condensed"/>
              </a:rPr>
              <a:t>- It stresses the idea that the welfare of the community often depends on the actions and character of its leaders.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3203719" y="2196238"/>
            <a:ext cx="12030308" cy="6868212"/>
          </a:xfrm>
          <a:custGeom>
            <a:avLst/>
            <a:gdLst/>
            <a:ahLst/>
            <a:cxnLst/>
            <a:rect l="l" t="t" r="r" b="b"/>
            <a:pathLst>
              <a:path w="12030308" h="6868212">
                <a:moveTo>
                  <a:pt x="0" y="0"/>
                </a:moveTo>
                <a:lnTo>
                  <a:pt x="12030308" y="0"/>
                </a:lnTo>
                <a:lnTo>
                  <a:pt x="12030308" y="6868212"/>
                </a:lnTo>
                <a:lnTo>
                  <a:pt x="0" y="6868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203719" y="753848"/>
            <a:ext cx="11665453"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Members</a:t>
            </a:r>
          </a:p>
        </p:txBody>
      </p:sp>
      <p:sp>
        <p:nvSpPr>
          <p:cNvPr id="5" name="Freeform 5"/>
          <p:cNvSpPr/>
          <p:nvPr/>
        </p:nvSpPr>
        <p:spPr>
          <a:xfrm flipV="1">
            <a:off x="-575956" y="6172200"/>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flipH="1">
            <a:off x="0" y="0"/>
            <a:ext cx="2074204" cy="3503995"/>
          </a:xfrm>
          <a:custGeom>
            <a:avLst/>
            <a:gdLst/>
            <a:ahLst/>
            <a:cxnLst/>
            <a:rect l="l" t="t" r="r" b="b"/>
            <a:pathLst>
              <a:path w="2074204" h="3503995">
                <a:moveTo>
                  <a:pt x="2074204" y="0"/>
                </a:moveTo>
                <a:lnTo>
                  <a:pt x="0" y="0"/>
                </a:lnTo>
                <a:lnTo>
                  <a:pt x="0" y="3503995"/>
                </a:lnTo>
                <a:lnTo>
                  <a:pt x="2074204" y="3503995"/>
                </a:lnTo>
                <a:lnTo>
                  <a:pt x="2074204"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4380047" y="3479814"/>
            <a:ext cx="9778632" cy="4301059"/>
            <a:chOff x="0" y="0"/>
            <a:chExt cx="856272" cy="376625"/>
          </a:xfrm>
        </p:grpSpPr>
        <p:sp>
          <p:nvSpPr>
            <p:cNvPr id="10" name="Freeform 10"/>
            <p:cNvSpPr/>
            <p:nvPr/>
          </p:nvSpPr>
          <p:spPr>
            <a:xfrm>
              <a:off x="0" y="0"/>
              <a:ext cx="856272" cy="376625"/>
            </a:xfrm>
            <a:custGeom>
              <a:avLst/>
              <a:gdLst/>
              <a:ahLst/>
              <a:cxnLst/>
              <a:rect l="l" t="t" r="r" b="b"/>
              <a:pathLst>
                <a:path w="856272" h="376625">
                  <a:moveTo>
                    <a:pt x="79172" y="0"/>
                  </a:moveTo>
                  <a:lnTo>
                    <a:pt x="777100" y="0"/>
                  </a:lnTo>
                  <a:cubicBezTo>
                    <a:pt x="820825" y="0"/>
                    <a:pt x="856272" y="35446"/>
                    <a:pt x="856272" y="79172"/>
                  </a:cubicBezTo>
                  <a:lnTo>
                    <a:pt x="856272" y="297453"/>
                  </a:lnTo>
                  <a:cubicBezTo>
                    <a:pt x="856272" y="341178"/>
                    <a:pt x="820825" y="376625"/>
                    <a:pt x="777100" y="376625"/>
                  </a:cubicBezTo>
                  <a:lnTo>
                    <a:pt x="79172" y="376625"/>
                  </a:lnTo>
                  <a:cubicBezTo>
                    <a:pt x="58174" y="376625"/>
                    <a:pt x="38036" y="368284"/>
                    <a:pt x="23189" y="353436"/>
                  </a:cubicBezTo>
                  <a:cubicBezTo>
                    <a:pt x="8341" y="338588"/>
                    <a:pt x="0" y="318451"/>
                    <a:pt x="0" y="297453"/>
                  </a:cubicBezTo>
                  <a:lnTo>
                    <a:pt x="0" y="79172"/>
                  </a:lnTo>
                  <a:cubicBezTo>
                    <a:pt x="0" y="58174"/>
                    <a:pt x="8341" y="38036"/>
                    <a:pt x="23189" y="23189"/>
                  </a:cubicBezTo>
                  <a:cubicBezTo>
                    <a:pt x="38036" y="8341"/>
                    <a:pt x="58174" y="0"/>
                    <a:pt x="79172" y="0"/>
                  </a:cubicBezTo>
                  <a:close/>
                </a:path>
              </a:pathLst>
            </a:custGeom>
            <a:solidFill>
              <a:srgbClr val="FBEFD1"/>
            </a:solidFill>
          </p:spPr>
        </p:sp>
        <p:sp>
          <p:nvSpPr>
            <p:cNvPr id="11" name="TextBox 11"/>
            <p:cNvSpPr txBox="1"/>
            <p:nvPr/>
          </p:nvSpPr>
          <p:spPr>
            <a:xfrm>
              <a:off x="0" y="-38100"/>
              <a:ext cx="856272" cy="41472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595441" y="3915021"/>
            <a:ext cx="3637799"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a:solidFill>
                  <a:srgbClr val="050202"/>
                </a:solidFill>
                <a:latin typeface="Flatory Slab Condensed"/>
                <a:ea typeface="Flatory Slab Condensed"/>
                <a:cs typeface="Flatory Slab Condensed"/>
                <a:sym typeface="Flatory Slab Condensed"/>
              </a:rPr>
              <a:t>Aira Verola</a:t>
            </a:r>
          </a:p>
        </p:txBody>
      </p:sp>
      <p:sp>
        <p:nvSpPr>
          <p:cNvPr id="13" name="TextBox 13"/>
          <p:cNvSpPr txBox="1"/>
          <p:nvPr/>
        </p:nvSpPr>
        <p:spPr>
          <a:xfrm>
            <a:off x="4668001" y="4716287"/>
            <a:ext cx="3637799"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Josh </a:t>
            </a:r>
            <a:r>
              <a:rPr lang="en-US" sz="4600" dirty="0" err="1">
                <a:solidFill>
                  <a:srgbClr val="050202"/>
                </a:solidFill>
                <a:latin typeface="Flatory Slab Condensed"/>
                <a:ea typeface="Flatory Slab Condensed"/>
                <a:cs typeface="Flatory Slab Condensed"/>
                <a:sym typeface="Flatory Slab Condensed"/>
              </a:rPr>
              <a:t>Pecayo</a:t>
            </a:r>
            <a:endParaRPr lang="en-US" sz="4600" dirty="0">
              <a:solidFill>
                <a:srgbClr val="050202"/>
              </a:solidFill>
              <a:latin typeface="Flatory Slab Condensed"/>
              <a:ea typeface="Flatory Slab Condensed"/>
              <a:cs typeface="Flatory Slab Condensed"/>
              <a:sym typeface="Flatory Slab Condensed"/>
            </a:endParaRPr>
          </a:p>
        </p:txBody>
      </p:sp>
      <p:sp>
        <p:nvSpPr>
          <p:cNvPr id="14" name="TextBox 14"/>
          <p:cNvSpPr txBox="1"/>
          <p:nvPr/>
        </p:nvSpPr>
        <p:spPr>
          <a:xfrm>
            <a:off x="4779772" y="5512387"/>
            <a:ext cx="3782914"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Mansor Malik</a:t>
            </a:r>
          </a:p>
        </p:txBody>
      </p:sp>
      <p:sp>
        <p:nvSpPr>
          <p:cNvPr id="15" name="TextBox 15"/>
          <p:cNvSpPr txBox="1"/>
          <p:nvPr/>
        </p:nvSpPr>
        <p:spPr>
          <a:xfrm>
            <a:off x="8305800" y="3919336"/>
            <a:ext cx="3992524"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Victor </a:t>
            </a:r>
            <a:r>
              <a:rPr lang="en-US" sz="4600" dirty="0" err="1">
                <a:solidFill>
                  <a:srgbClr val="050202"/>
                </a:solidFill>
                <a:latin typeface="Flatory Slab Condensed"/>
                <a:ea typeface="Flatory Slab Condensed"/>
                <a:cs typeface="Flatory Slab Condensed"/>
                <a:sym typeface="Flatory Slab Condensed"/>
              </a:rPr>
              <a:t>Concillo</a:t>
            </a:r>
            <a:endParaRPr lang="en-US" sz="4600" dirty="0">
              <a:solidFill>
                <a:srgbClr val="050202"/>
              </a:solidFill>
              <a:latin typeface="Flatory Slab Condensed"/>
              <a:ea typeface="Flatory Slab Condensed"/>
              <a:cs typeface="Flatory Slab Condensed"/>
              <a:sym typeface="Flatory Slab Condensed"/>
            </a:endParaRPr>
          </a:p>
        </p:txBody>
      </p:sp>
      <p:sp>
        <p:nvSpPr>
          <p:cNvPr id="16" name="TextBox 16"/>
          <p:cNvSpPr txBox="1"/>
          <p:nvPr/>
        </p:nvSpPr>
        <p:spPr>
          <a:xfrm>
            <a:off x="8305800" y="4708343"/>
            <a:ext cx="5419411"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Sanny Boy </a:t>
            </a:r>
            <a:r>
              <a:rPr lang="en-US" sz="4600" dirty="0" err="1">
                <a:solidFill>
                  <a:srgbClr val="050202"/>
                </a:solidFill>
                <a:latin typeface="Flatory Slab Condensed"/>
                <a:ea typeface="Flatory Slab Condensed"/>
                <a:cs typeface="Flatory Slab Condensed"/>
                <a:sym typeface="Flatory Slab Condensed"/>
              </a:rPr>
              <a:t>Samsodin</a:t>
            </a:r>
            <a:endParaRPr lang="en-US" sz="4600" dirty="0">
              <a:solidFill>
                <a:srgbClr val="050202"/>
              </a:solidFill>
              <a:latin typeface="Flatory Slab Condensed"/>
              <a:ea typeface="Flatory Slab Condensed"/>
              <a:cs typeface="Flatory Slab Condensed"/>
              <a:sym typeface="Flatory Slab Condensed"/>
            </a:endParaRPr>
          </a:p>
        </p:txBody>
      </p:sp>
      <p:sp>
        <p:nvSpPr>
          <p:cNvPr id="17" name="TextBox 17"/>
          <p:cNvSpPr txBox="1"/>
          <p:nvPr/>
        </p:nvSpPr>
        <p:spPr>
          <a:xfrm>
            <a:off x="8411756" y="5512387"/>
            <a:ext cx="3315322" cy="820738"/>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Cris Parcon</a:t>
            </a:r>
          </a:p>
        </p:txBody>
      </p:sp>
      <p:sp>
        <p:nvSpPr>
          <p:cNvPr id="18" name="TextBox 18"/>
          <p:cNvSpPr txBox="1"/>
          <p:nvPr/>
        </p:nvSpPr>
        <p:spPr>
          <a:xfrm>
            <a:off x="8458200" y="6326127"/>
            <a:ext cx="4327371" cy="778510"/>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Christian </a:t>
            </a:r>
            <a:r>
              <a:rPr lang="en-US" sz="4600" dirty="0" err="1">
                <a:solidFill>
                  <a:srgbClr val="050202"/>
                </a:solidFill>
                <a:latin typeface="Flatory Slab Condensed"/>
                <a:ea typeface="Flatory Slab Condensed"/>
                <a:cs typeface="Flatory Slab Condensed"/>
                <a:sym typeface="Flatory Slab Condensed"/>
              </a:rPr>
              <a:t>Dañoso</a:t>
            </a:r>
            <a:endParaRPr lang="en-US" sz="4600" dirty="0">
              <a:solidFill>
                <a:srgbClr val="050202"/>
              </a:solidFill>
              <a:latin typeface="Flatory Slab Condensed"/>
              <a:ea typeface="Flatory Slab Condensed"/>
              <a:cs typeface="Flatory Slab Condensed"/>
              <a:sym typeface="Flatory Slab Condensed"/>
            </a:endParaRPr>
          </a:p>
        </p:txBody>
      </p:sp>
      <p:sp>
        <p:nvSpPr>
          <p:cNvPr id="19" name="TextBox 18">
            <a:extLst>
              <a:ext uri="{FF2B5EF4-FFF2-40B4-BE49-F238E27FC236}">
                <a16:creationId xmlns:a16="http://schemas.microsoft.com/office/drawing/2014/main" id="{161EC010-4E9A-617E-0C67-4151459A6449}"/>
              </a:ext>
            </a:extLst>
          </p:cNvPr>
          <p:cNvSpPr txBox="1"/>
          <p:nvPr/>
        </p:nvSpPr>
        <p:spPr>
          <a:xfrm>
            <a:off x="4130829" y="6259844"/>
            <a:ext cx="4327371" cy="820738"/>
          </a:xfrm>
          <a:prstGeom prst="rect">
            <a:avLst/>
          </a:prstGeom>
        </p:spPr>
        <p:txBody>
          <a:bodyPr lIns="0" tIns="0" rIns="0" bIns="0" rtlCol="0" anchor="t">
            <a:spAutoFit/>
          </a:bodyPr>
          <a:lstStyle/>
          <a:p>
            <a:pPr marL="993143" lvl="1" indent="-496571" algn="ctr">
              <a:lnSpc>
                <a:spcPts val="6440"/>
              </a:lnSpc>
              <a:buFont typeface="Arial"/>
              <a:buChar char="•"/>
            </a:pPr>
            <a:r>
              <a:rPr lang="en-US" sz="4600" dirty="0">
                <a:solidFill>
                  <a:srgbClr val="050202"/>
                </a:solidFill>
                <a:latin typeface="Flatory Slab Condensed"/>
                <a:ea typeface="Flatory Slab Condensed"/>
                <a:cs typeface="Flatory Slab Condensed"/>
                <a:sym typeface="Flatory Slab Condensed"/>
              </a:rPr>
              <a:t>Bea Colita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23648" y="326537"/>
            <a:ext cx="6009764"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Perspective</a:t>
            </a:r>
          </a:p>
        </p:txBody>
      </p:sp>
      <p:grpSp>
        <p:nvGrpSpPr>
          <p:cNvPr id="9" name="Group 9"/>
          <p:cNvGrpSpPr/>
          <p:nvPr/>
        </p:nvGrpSpPr>
        <p:grpSpPr>
          <a:xfrm>
            <a:off x="3591832" y="2610090"/>
            <a:ext cx="11254081" cy="5386588"/>
            <a:chOff x="0" y="0"/>
            <a:chExt cx="836505" cy="400380"/>
          </a:xfrm>
        </p:grpSpPr>
        <p:sp>
          <p:nvSpPr>
            <p:cNvPr id="10" name="Freeform 10"/>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1" name="TextBox 11"/>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713004" y="3770614"/>
            <a:ext cx="4800266" cy="563880"/>
          </a:xfrm>
          <a:prstGeom prst="rect">
            <a:avLst/>
          </a:prstGeom>
        </p:spPr>
        <p:txBody>
          <a:bodyPr lIns="0" tIns="0" rIns="0" bIns="0" rtlCol="0" anchor="t">
            <a:spAutoFit/>
          </a:bodyPr>
          <a:lstStyle/>
          <a:p>
            <a:pPr algn="l">
              <a:lnSpc>
                <a:spcPts val="4619"/>
              </a:lnSpc>
            </a:pPr>
            <a:r>
              <a:rPr lang="en-US" sz="3299" b="1">
                <a:solidFill>
                  <a:srgbClr val="000000"/>
                </a:solidFill>
                <a:latin typeface="Flatory Slab Condensed Ultra-Bold"/>
                <a:ea typeface="Flatory Slab Condensed Ultra-Bold"/>
                <a:cs typeface="Flatory Slab Condensed Ultra-Bold"/>
                <a:sym typeface="Flatory Slab Condensed Ultra-Bold"/>
              </a:rPr>
              <a:t>5. Gender Perspective</a:t>
            </a:r>
          </a:p>
        </p:txBody>
      </p:sp>
      <p:sp>
        <p:nvSpPr>
          <p:cNvPr id="13" name="TextBox 13"/>
          <p:cNvSpPr txBox="1"/>
          <p:nvPr/>
        </p:nvSpPr>
        <p:spPr>
          <a:xfrm>
            <a:off x="3713004" y="4462524"/>
            <a:ext cx="11011738" cy="2306955"/>
          </a:xfrm>
          <a:prstGeom prst="rect">
            <a:avLst/>
          </a:prstGeom>
        </p:spPr>
        <p:txBody>
          <a:bodyPr lIns="0" tIns="0" rIns="0" bIns="0" rtlCol="0" anchor="t">
            <a:spAutoFit/>
          </a:bodyPr>
          <a:lstStyle/>
          <a:p>
            <a:pPr algn="just">
              <a:lnSpc>
                <a:spcPts val="4619"/>
              </a:lnSpc>
            </a:pPr>
            <a:r>
              <a:rPr lang="en-US" sz="3299">
                <a:solidFill>
                  <a:srgbClr val="000000"/>
                </a:solidFill>
                <a:latin typeface="Flatory Slab Condensed"/>
                <a:ea typeface="Flatory Slab Condensed"/>
                <a:cs typeface="Flatory Slab Condensed"/>
                <a:sym typeface="Flatory Slab Condensed"/>
              </a:rPr>
              <a:t> - Bantugan’s heroic qualities, such as strength and charisma, reflect traditional ideas of masculinity in the Maranao context.</a:t>
            </a:r>
          </a:p>
          <a:p>
            <a:pPr algn="just">
              <a:lnSpc>
                <a:spcPts val="4619"/>
              </a:lnSpc>
            </a:pPr>
            <a:r>
              <a:rPr lang="en-US" sz="3299">
                <a:solidFill>
                  <a:srgbClr val="000000"/>
                </a:solidFill>
                <a:latin typeface="Flatory Slab Condensed"/>
                <a:ea typeface="Flatory Slab Condensed"/>
                <a:cs typeface="Flatory Slab Condensed"/>
                <a:sym typeface="Flatory Slab Condensed"/>
              </a:rPr>
              <a:t> - The role of women, such as the goddesses and caretakers in the story, can also be explored to understand their place in the narrative and society.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a:off x="2347452" y="1412387"/>
            <a:ext cx="13742841" cy="7845913"/>
          </a:xfrm>
          <a:custGeom>
            <a:avLst/>
            <a:gdLst/>
            <a:ahLst/>
            <a:cxnLst/>
            <a:rect l="l" t="t" r="r" b="b"/>
            <a:pathLst>
              <a:path w="13742841" h="7845913">
                <a:moveTo>
                  <a:pt x="0" y="0"/>
                </a:moveTo>
                <a:lnTo>
                  <a:pt x="13742841" y="0"/>
                </a:lnTo>
                <a:lnTo>
                  <a:pt x="13742841" y="7845913"/>
                </a:lnTo>
                <a:lnTo>
                  <a:pt x="0" y="784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3591832" y="2610090"/>
            <a:ext cx="11254081" cy="5386588"/>
            <a:chOff x="0" y="0"/>
            <a:chExt cx="836505" cy="400380"/>
          </a:xfrm>
        </p:grpSpPr>
        <p:sp>
          <p:nvSpPr>
            <p:cNvPr id="9" name="Freeform 9"/>
            <p:cNvSpPr/>
            <p:nvPr/>
          </p:nvSpPr>
          <p:spPr>
            <a:xfrm>
              <a:off x="0" y="0"/>
              <a:ext cx="836505" cy="400380"/>
            </a:xfrm>
            <a:custGeom>
              <a:avLst/>
              <a:gdLst/>
              <a:ahLst/>
              <a:cxnLst/>
              <a:rect l="l" t="t" r="r" b="b"/>
              <a:pathLst>
                <a:path w="836505" h="400380">
                  <a:moveTo>
                    <a:pt x="68792" y="0"/>
                  </a:moveTo>
                  <a:lnTo>
                    <a:pt x="767713" y="0"/>
                  </a:lnTo>
                  <a:cubicBezTo>
                    <a:pt x="805706" y="0"/>
                    <a:pt x="836505" y="30799"/>
                    <a:pt x="836505" y="68792"/>
                  </a:cubicBezTo>
                  <a:lnTo>
                    <a:pt x="836505" y="331588"/>
                  </a:lnTo>
                  <a:cubicBezTo>
                    <a:pt x="836505" y="369581"/>
                    <a:pt x="805706" y="400380"/>
                    <a:pt x="767713" y="400380"/>
                  </a:cubicBezTo>
                  <a:lnTo>
                    <a:pt x="68792" y="400380"/>
                  </a:lnTo>
                  <a:cubicBezTo>
                    <a:pt x="30799" y="400380"/>
                    <a:pt x="0" y="369581"/>
                    <a:pt x="0" y="331588"/>
                  </a:cubicBezTo>
                  <a:lnTo>
                    <a:pt x="0" y="68792"/>
                  </a:lnTo>
                  <a:cubicBezTo>
                    <a:pt x="0" y="30799"/>
                    <a:pt x="30799" y="0"/>
                    <a:pt x="68792" y="0"/>
                  </a:cubicBezTo>
                  <a:close/>
                </a:path>
              </a:pathLst>
            </a:custGeom>
            <a:solidFill>
              <a:srgbClr val="FBEFD1"/>
            </a:solidFill>
          </p:spPr>
        </p:sp>
        <p:sp>
          <p:nvSpPr>
            <p:cNvPr id="10" name="TextBox 10"/>
            <p:cNvSpPr txBox="1"/>
            <p:nvPr/>
          </p:nvSpPr>
          <p:spPr>
            <a:xfrm>
              <a:off x="0" y="-38100"/>
              <a:ext cx="836505" cy="43848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175148" y="4302755"/>
            <a:ext cx="10299340" cy="1510040"/>
          </a:xfrm>
          <a:prstGeom prst="rect">
            <a:avLst/>
          </a:prstGeom>
        </p:spPr>
        <p:txBody>
          <a:bodyPr lIns="0" tIns="0" rIns="0" bIns="0" rtlCol="0" anchor="t">
            <a:spAutoFit/>
          </a:bodyPr>
          <a:lstStyle/>
          <a:p>
            <a:pPr algn="l">
              <a:lnSpc>
                <a:spcPts val="12319"/>
              </a:lnSpc>
            </a:pPr>
            <a:r>
              <a:rPr lang="en-US" sz="8799" b="1">
                <a:solidFill>
                  <a:srgbClr val="000000"/>
                </a:solidFill>
                <a:latin typeface="Libre Baskerville Bold"/>
                <a:ea typeface="Libre Baskerville Bold"/>
                <a:cs typeface="Libre Baskerville Bold"/>
                <a:sym typeface="Libre Baskerville Bold"/>
              </a:rPr>
              <a:t>ARIGATHANKS!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75956" y="6172200"/>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212889" y="1206137"/>
            <a:ext cx="14011967" cy="7874726"/>
            <a:chOff x="0" y="0"/>
            <a:chExt cx="6350000" cy="3568700"/>
          </a:xfrm>
        </p:grpSpPr>
        <p:sp>
          <p:nvSpPr>
            <p:cNvPr id="8" name="Freeform 8"/>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grpSp>
        <p:nvGrpSpPr>
          <p:cNvPr id="9" name="Group 9"/>
          <p:cNvGrpSpPr/>
          <p:nvPr/>
        </p:nvGrpSpPr>
        <p:grpSpPr>
          <a:xfrm>
            <a:off x="4442424" y="3452085"/>
            <a:ext cx="9552898" cy="4301059"/>
            <a:chOff x="0" y="0"/>
            <a:chExt cx="836505" cy="376625"/>
          </a:xfrm>
        </p:grpSpPr>
        <p:sp>
          <p:nvSpPr>
            <p:cNvPr id="10" name="Freeform 10"/>
            <p:cNvSpPr/>
            <p:nvPr/>
          </p:nvSpPr>
          <p:spPr>
            <a:xfrm>
              <a:off x="0" y="0"/>
              <a:ext cx="836505" cy="376625"/>
            </a:xfrm>
            <a:custGeom>
              <a:avLst/>
              <a:gdLst/>
              <a:ahLst/>
              <a:cxnLst/>
              <a:rect l="l" t="t" r="r" b="b"/>
              <a:pathLst>
                <a:path w="836505" h="376625">
                  <a:moveTo>
                    <a:pt x="81043" y="0"/>
                  </a:moveTo>
                  <a:lnTo>
                    <a:pt x="755463" y="0"/>
                  </a:lnTo>
                  <a:cubicBezTo>
                    <a:pt x="800221" y="0"/>
                    <a:pt x="836505" y="36284"/>
                    <a:pt x="836505" y="81043"/>
                  </a:cubicBezTo>
                  <a:lnTo>
                    <a:pt x="836505" y="295582"/>
                  </a:lnTo>
                  <a:cubicBezTo>
                    <a:pt x="836505" y="340341"/>
                    <a:pt x="800221" y="376625"/>
                    <a:pt x="755463" y="376625"/>
                  </a:cubicBezTo>
                  <a:lnTo>
                    <a:pt x="81043" y="376625"/>
                  </a:lnTo>
                  <a:cubicBezTo>
                    <a:pt x="36284" y="376625"/>
                    <a:pt x="0" y="340341"/>
                    <a:pt x="0" y="295582"/>
                  </a:cubicBezTo>
                  <a:lnTo>
                    <a:pt x="0" y="81043"/>
                  </a:lnTo>
                  <a:cubicBezTo>
                    <a:pt x="0" y="36284"/>
                    <a:pt x="36284" y="0"/>
                    <a:pt x="81043" y="0"/>
                  </a:cubicBezTo>
                  <a:close/>
                </a:path>
              </a:pathLst>
            </a:custGeom>
            <a:solidFill>
              <a:srgbClr val="FBEFD1"/>
            </a:solidFill>
          </p:spPr>
        </p:sp>
        <p:sp>
          <p:nvSpPr>
            <p:cNvPr id="11" name="TextBox 11"/>
            <p:cNvSpPr txBox="1"/>
            <p:nvPr/>
          </p:nvSpPr>
          <p:spPr>
            <a:xfrm>
              <a:off x="0" y="-38100"/>
              <a:ext cx="836505" cy="41472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880289" y="2181128"/>
            <a:ext cx="8269440"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What is Epic?</a:t>
            </a:r>
          </a:p>
        </p:txBody>
      </p:sp>
      <p:sp>
        <p:nvSpPr>
          <p:cNvPr id="13" name="TextBox 13"/>
          <p:cNvSpPr txBox="1"/>
          <p:nvPr/>
        </p:nvSpPr>
        <p:spPr>
          <a:xfrm>
            <a:off x="5040426" y="4565015"/>
            <a:ext cx="8356892" cy="2237151"/>
          </a:xfrm>
          <a:prstGeom prst="rect">
            <a:avLst/>
          </a:prstGeom>
        </p:spPr>
        <p:txBody>
          <a:bodyPr lIns="0" tIns="0" rIns="0" bIns="0" rtlCol="0" anchor="t">
            <a:spAutoFit/>
          </a:bodyPr>
          <a:lstStyle/>
          <a:p>
            <a:pPr algn="just">
              <a:lnSpc>
                <a:spcPts val="4339"/>
              </a:lnSpc>
            </a:pPr>
            <a:r>
              <a:rPr lang="en-US" sz="4400" b="1" dirty="0">
                <a:solidFill>
                  <a:srgbClr val="000000"/>
                </a:solidFill>
                <a:latin typeface="Flatory Slab Condensed Ultra-Bold"/>
                <a:ea typeface="Flatory Slab Condensed Ultra-Bold"/>
                <a:cs typeface="Flatory Slab Condensed Ultra-Bold"/>
                <a:sym typeface="Flatory Slab Condensed Ultra-Bold"/>
              </a:rPr>
              <a:t>A long narrative poem written in elevated style, in which heroes of great historical or legendary importance perform valorous deeds.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1269282" y="8512097"/>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320" y="2081718"/>
            <a:ext cx="13214727" cy="7544408"/>
          </a:xfrm>
          <a:custGeom>
            <a:avLst/>
            <a:gdLst/>
            <a:ahLst/>
            <a:cxnLst/>
            <a:rect l="l" t="t" r="r" b="b"/>
            <a:pathLst>
              <a:path w="13214727" h="7544408">
                <a:moveTo>
                  <a:pt x="0" y="0"/>
                </a:moveTo>
                <a:lnTo>
                  <a:pt x="13214727" y="0"/>
                </a:lnTo>
                <a:lnTo>
                  <a:pt x="13214727" y="7544408"/>
                </a:lnTo>
                <a:lnTo>
                  <a:pt x="0" y="7544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5565085" y="7768464"/>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669109" y="-2021113"/>
            <a:ext cx="2734687" cy="4619763"/>
          </a:xfrm>
          <a:custGeom>
            <a:avLst/>
            <a:gdLst/>
            <a:ahLst/>
            <a:cxnLst/>
            <a:rect l="l" t="t" r="r" b="b"/>
            <a:pathLst>
              <a:path w="2734687" h="4619763">
                <a:moveTo>
                  <a:pt x="0" y="0"/>
                </a:moveTo>
                <a:lnTo>
                  <a:pt x="2734687" y="0"/>
                </a:lnTo>
                <a:lnTo>
                  <a:pt x="2734687" y="4619763"/>
                </a:lnTo>
                <a:lnTo>
                  <a:pt x="0" y="4619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0" y="-1123830"/>
            <a:ext cx="1954805" cy="3302291"/>
          </a:xfrm>
          <a:custGeom>
            <a:avLst/>
            <a:gdLst/>
            <a:ahLst/>
            <a:cxnLst/>
            <a:rect l="l" t="t" r="r" b="b"/>
            <a:pathLst>
              <a:path w="1954805" h="3302291">
                <a:moveTo>
                  <a:pt x="1954805" y="0"/>
                </a:moveTo>
                <a:lnTo>
                  <a:pt x="0" y="0"/>
                </a:lnTo>
                <a:lnTo>
                  <a:pt x="0" y="3302291"/>
                </a:lnTo>
                <a:lnTo>
                  <a:pt x="1954805" y="3302291"/>
                </a:lnTo>
                <a:lnTo>
                  <a:pt x="1954805"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545076" y="3397039"/>
            <a:ext cx="10375215" cy="4913766"/>
            <a:chOff x="0" y="0"/>
            <a:chExt cx="908512" cy="430277"/>
          </a:xfrm>
        </p:grpSpPr>
        <p:sp>
          <p:nvSpPr>
            <p:cNvPr id="9" name="Freeform 9"/>
            <p:cNvSpPr/>
            <p:nvPr/>
          </p:nvSpPr>
          <p:spPr>
            <a:xfrm>
              <a:off x="0" y="0"/>
              <a:ext cx="908512" cy="430277"/>
            </a:xfrm>
            <a:custGeom>
              <a:avLst/>
              <a:gdLst/>
              <a:ahLst/>
              <a:cxnLst/>
              <a:rect l="l" t="t" r="r" b="b"/>
              <a:pathLst>
                <a:path w="908512" h="430277">
                  <a:moveTo>
                    <a:pt x="74619" y="0"/>
                  </a:moveTo>
                  <a:lnTo>
                    <a:pt x="833893" y="0"/>
                  </a:lnTo>
                  <a:cubicBezTo>
                    <a:pt x="875104" y="0"/>
                    <a:pt x="908512" y="33408"/>
                    <a:pt x="908512" y="74619"/>
                  </a:cubicBezTo>
                  <a:lnTo>
                    <a:pt x="908512" y="355658"/>
                  </a:lnTo>
                  <a:cubicBezTo>
                    <a:pt x="908512" y="375448"/>
                    <a:pt x="900650" y="394428"/>
                    <a:pt x="886656" y="408421"/>
                  </a:cubicBezTo>
                  <a:cubicBezTo>
                    <a:pt x="872663" y="422415"/>
                    <a:pt x="853683" y="430277"/>
                    <a:pt x="833893" y="430277"/>
                  </a:cubicBezTo>
                  <a:lnTo>
                    <a:pt x="74619" y="430277"/>
                  </a:lnTo>
                  <a:cubicBezTo>
                    <a:pt x="33408" y="430277"/>
                    <a:pt x="0" y="396869"/>
                    <a:pt x="0" y="355658"/>
                  </a:cubicBezTo>
                  <a:lnTo>
                    <a:pt x="0" y="74619"/>
                  </a:lnTo>
                  <a:cubicBezTo>
                    <a:pt x="0" y="54829"/>
                    <a:pt x="7862" y="35849"/>
                    <a:pt x="21856" y="21856"/>
                  </a:cubicBezTo>
                  <a:cubicBezTo>
                    <a:pt x="35849" y="7862"/>
                    <a:pt x="54829" y="0"/>
                    <a:pt x="74619" y="0"/>
                  </a:cubicBezTo>
                  <a:close/>
                </a:path>
              </a:pathLst>
            </a:custGeom>
            <a:solidFill>
              <a:srgbClr val="FBEFD1"/>
            </a:solidFill>
          </p:spPr>
        </p:sp>
        <p:sp>
          <p:nvSpPr>
            <p:cNvPr id="10" name="TextBox 10"/>
            <p:cNvSpPr txBox="1"/>
            <p:nvPr/>
          </p:nvSpPr>
          <p:spPr>
            <a:xfrm>
              <a:off x="0" y="-38100"/>
              <a:ext cx="908512" cy="46837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586247" y="762813"/>
            <a:ext cx="4701753" cy="9325710"/>
            <a:chOff x="0" y="0"/>
            <a:chExt cx="5678297" cy="11262640"/>
          </a:xfrm>
        </p:grpSpPr>
        <p:sp>
          <p:nvSpPr>
            <p:cNvPr id="12" name="Freeform 12"/>
            <p:cNvSpPr/>
            <p:nvPr/>
          </p:nvSpPr>
          <p:spPr>
            <a:xfrm>
              <a:off x="-82931" y="-11684"/>
              <a:ext cx="5938393" cy="11284866"/>
            </a:xfrm>
            <a:custGeom>
              <a:avLst/>
              <a:gdLst/>
              <a:ahLst/>
              <a:cxnLst/>
              <a:rect l="l" t="t" r="r" b="b"/>
              <a:pathLst>
                <a:path w="5938393" h="11284866">
                  <a:moveTo>
                    <a:pt x="5522341" y="8384506"/>
                  </a:moveTo>
                  <a:cubicBezTo>
                    <a:pt x="5446141" y="8573458"/>
                    <a:pt x="5429885" y="8635991"/>
                    <a:pt x="5318506" y="8622446"/>
                  </a:cubicBezTo>
                  <a:cubicBezTo>
                    <a:pt x="5319522" y="8655856"/>
                    <a:pt x="5335524" y="8676175"/>
                    <a:pt x="5309108" y="8683850"/>
                  </a:cubicBezTo>
                  <a:cubicBezTo>
                    <a:pt x="5285105" y="8782050"/>
                    <a:pt x="5181981" y="8656759"/>
                    <a:pt x="5195951" y="8922242"/>
                  </a:cubicBezTo>
                  <a:cubicBezTo>
                    <a:pt x="5134229" y="8903956"/>
                    <a:pt x="5063363" y="9085910"/>
                    <a:pt x="4972304" y="9100583"/>
                  </a:cubicBezTo>
                  <a:cubicBezTo>
                    <a:pt x="4896739" y="9071236"/>
                    <a:pt x="5124196" y="9167631"/>
                    <a:pt x="4644009" y="9320689"/>
                  </a:cubicBezTo>
                  <a:cubicBezTo>
                    <a:pt x="4648708" y="9380964"/>
                    <a:pt x="4515485" y="9189528"/>
                    <a:pt x="4552823" y="9273959"/>
                  </a:cubicBezTo>
                  <a:cubicBezTo>
                    <a:pt x="4467098" y="9228809"/>
                    <a:pt x="4500245" y="9458848"/>
                    <a:pt x="4398518" y="9287955"/>
                  </a:cubicBezTo>
                  <a:cubicBezTo>
                    <a:pt x="4304411" y="9403539"/>
                    <a:pt x="4203700" y="9384351"/>
                    <a:pt x="4002024" y="9470361"/>
                  </a:cubicBezTo>
                  <a:cubicBezTo>
                    <a:pt x="3968877" y="9579624"/>
                    <a:pt x="3977386" y="9490905"/>
                    <a:pt x="3810381" y="9645317"/>
                  </a:cubicBezTo>
                  <a:cubicBezTo>
                    <a:pt x="3826891" y="9512576"/>
                    <a:pt x="3701034" y="9698368"/>
                    <a:pt x="3696843" y="9701980"/>
                  </a:cubicBezTo>
                  <a:cubicBezTo>
                    <a:pt x="3576447" y="9759998"/>
                    <a:pt x="3623056" y="9992745"/>
                    <a:pt x="3490468" y="9998615"/>
                  </a:cubicBezTo>
                  <a:cubicBezTo>
                    <a:pt x="3466338" y="9899059"/>
                    <a:pt x="3469513" y="10060470"/>
                    <a:pt x="3412490" y="9974685"/>
                  </a:cubicBezTo>
                  <a:cubicBezTo>
                    <a:pt x="3410458" y="9980329"/>
                    <a:pt x="3394075" y="10059792"/>
                    <a:pt x="3313430" y="10075144"/>
                  </a:cubicBezTo>
                  <a:cubicBezTo>
                    <a:pt x="3299587" y="10094332"/>
                    <a:pt x="3253740" y="10309472"/>
                    <a:pt x="3180842" y="10230234"/>
                  </a:cubicBezTo>
                  <a:cubicBezTo>
                    <a:pt x="3149600" y="10350558"/>
                    <a:pt x="3189859" y="10344463"/>
                    <a:pt x="3106928" y="10281253"/>
                  </a:cubicBezTo>
                  <a:cubicBezTo>
                    <a:pt x="3071114" y="10249423"/>
                    <a:pt x="3036697" y="10400223"/>
                    <a:pt x="2982595" y="10383292"/>
                  </a:cubicBezTo>
                  <a:cubicBezTo>
                    <a:pt x="2965577" y="10371779"/>
                    <a:pt x="2889885" y="10309697"/>
                    <a:pt x="2823718" y="10361845"/>
                  </a:cubicBezTo>
                  <a:cubicBezTo>
                    <a:pt x="2827782" y="10399094"/>
                    <a:pt x="2752598" y="10334981"/>
                    <a:pt x="2724785" y="10467722"/>
                  </a:cubicBezTo>
                  <a:cubicBezTo>
                    <a:pt x="2668905" y="10392999"/>
                    <a:pt x="2762631" y="10398869"/>
                    <a:pt x="2618486" y="10437472"/>
                  </a:cubicBezTo>
                  <a:cubicBezTo>
                    <a:pt x="2623058" y="10386000"/>
                    <a:pt x="2555113" y="10678798"/>
                    <a:pt x="2439416" y="10658481"/>
                  </a:cubicBezTo>
                  <a:cubicBezTo>
                    <a:pt x="2384806" y="10697309"/>
                    <a:pt x="2264537" y="10544929"/>
                    <a:pt x="2210562" y="10740202"/>
                  </a:cubicBezTo>
                  <a:cubicBezTo>
                    <a:pt x="2215896" y="10686474"/>
                    <a:pt x="2133219" y="10542219"/>
                    <a:pt x="1963801" y="10636583"/>
                  </a:cubicBezTo>
                  <a:cubicBezTo>
                    <a:pt x="1862582" y="10775645"/>
                    <a:pt x="1789684" y="10433182"/>
                    <a:pt x="1517777" y="10757358"/>
                  </a:cubicBezTo>
                  <a:cubicBezTo>
                    <a:pt x="1440434" y="10850819"/>
                    <a:pt x="1359154" y="10855786"/>
                    <a:pt x="1249553" y="10976336"/>
                  </a:cubicBezTo>
                  <a:cubicBezTo>
                    <a:pt x="1186180" y="11075665"/>
                    <a:pt x="996315" y="11284866"/>
                    <a:pt x="911098" y="11172286"/>
                  </a:cubicBezTo>
                  <a:cubicBezTo>
                    <a:pt x="818134" y="11219016"/>
                    <a:pt x="807593" y="11105690"/>
                    <a:pt x="734187" y="11058283"/>
                  </a:cubicBezTo>
                  <a:cubicBezTo>
                    <a:pt x="647446" y="11173189"/>
                    <a:pt x="539623" y="11056477"/>
                    <a:pt x="416179" y="11274324"/>
                  </a:cubicBezTo>
                  <a:cubicBezTo>
                    <a:pt x="358775" y="11219467"/>
                    <a:pt x="230759" y="11259200"/>
                    <a:pt x="111252" y="11226014"/>
                  </a:cubicBezTo>
                  <a:cubicBezTo>
                    <a:pt x="63500" y="8086517"/>
                    <a:pt x="106172" y="3674017"/>
                    <a:pt x="99060" y="93857"/>
                  </a:cubicBezTo>
                  <a:cubicBezTo>
                    <a:pt x="0" y="0"/>
                    <a:pt x="387350" y="38774"/>
                    <a:pt x="485648" y="41483"/>
                  </a:cubicBezTo>
                  <a:cubicBezTo>
                    <a:pt x="832993" y="30873"/>
                    <a:pt x="1213739" y="27035"/>
                    <a:pt x="1592834" y="41257"/>
                  </a:cubicBezTo>
                  <a:cubicBezTo>
                    <a:pt x="2881122" y="6858"/>
                    <a:pt x="4462018" y="81892"/>
                    <a:pt x="5709793" y="11684"/>
                  </a:cubicBezTo>
                  <a:cubicBezTo>
                    <a:pt x="5819775" y="2423140"/>
                    <a:pt x="5671185" y="5270969"/>
                    <a:pt x="5761228" y="7723060"/>
                  </a:cubicBezTo>
                  <a:cubicBezTo>
                    <a:pt x="5636133" y="8203680"/>
                    <a:pt x="5938393" y="8084710"/>
                    <a:pt x="5522341" y="8384506"/>
                  </a:cubicBezTo>
                  <a:close/>
                </a:path>
              </a:pathLst>
            </a:custGeom>
            <a:blipFill>
              <a:blip r:embed="rId9"/>
              <a:stretch>
                <a:fillRect l="-26487" r="-26487"/>
              </a:stretch>
            </a:blipFill>
          </p:spPr>
        </p:sp>
      </p:grpSp>
      <p:sp>
        <p:nvSpPr>
          <p:cNvPr id="13" name="TextBox 13"/>
          <p:cNvSpPr txBox="1"/>
          <p:nvPr/>
        </p:nvSpPr>
        <p:spPr>
          <a:xfrm>
            <a:off x="2006348" y="995868"/>
            <a:ext cx="6253956"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Introduction</a:t>
            </a:r>
          </a:p>
        </p:txBody>
      </p:sp>
      <p:sp>
        <p:nvSpPr>
          <p:cNvPr id="14" name="TextBox 14"/>
          <p:cNvSpPr txBox="1"/>
          <p:nvPr/>
        </p:nvSpPr>
        <p:spPr>
          <a:xfrm>
            <a:off x="1931989" y="4030202"/>
            <a:ext cx="9601390" cy="3580765"/>
          </a:xfrm>
          <a:prstGeom prst="rect">
            <a:avLst/>
          </a:prstGeom>
        </p:spPr>
        <p:txBody>
          <a:bodyPr lIns="0" tIns="0" rIns="0" bIns="0" rtlCol="0" anchor="t">
            <a:spAutoFit/>
          </a:bodyPr>
          <a:lstStyle/>
          <a:p>
            <a:pPr algn="just">
              <a:lnSpc>
                <a:spcPts val="4759"/>
              </a:lnSpc>
            </a:pPr>
            <a:r>
              <a:rPr lang="en-US" sz="3399">
                <a:solidFill>
                  <a:srgbClr val="000000"/>
                </a:solidFill>
                <a:latin typeface="Flatory Slab Condensed"/>
                <a:ea typeface="Flatory Slab Condensed"/>
                <a:cs typeface="Flatory Slab Condensed"/>
                <a:sym typeface="Flatory Slab Condensed"/>
              </a:rPr>
              <a:t>Bantugan is a legendary Maranao epic about a mighty warrior prince of Bumbaran. Banished by his jealous brother, King Madali, Bantugan embarks on heroic adventures but falls gravely ill. His soul is taken to the land of the dead, but through his brother’s redemption, he is revived, proving his destiny as a true hero.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43708" y="6481043"/>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138383" y="1514980"/>
            <a:ext cx="14011967" cy="7874726"/>
            <a:chOff x="0" y="0"/>
            <a:chExt cx="6350000" cy="3568700"/>
          </a:xfrm>
        </p:grpSpPr>
        <p:sp>
          <p:nvSpPr>
            <p:cNvPr id="8" name="Freeform 8"/>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grpSp>
        <p:nvGrpSpPr>
          <p:cNvPr id="9" name="Group 9"/>
          <p:cNvGrpSpPr/>
          <p:nvPr/>
        </p:nvGrpSpPr>
        <p:grpSpPr>
          <a:xfrm>
            <a:off x="3061884" y="2406523"/>
            <a:ext cx="12116594" cy="6010190"/>
            <a:chOff x="0" y="0"/>
            <a:chExt cx="1060997" cy="526286"/>
          </a:xfrm>
        </p:grpSpPr>
        <p:sp>
          <p:nvSpPr>
            <p:cNvPr id="10" name="Freeform 10"/>
            <p:cNvSpPr/>
            <p:nvPr/>
          </p:nvSpPr>
          <p:spPr>
            <a:xfrm>
              <a:off x="0" y="0"/>
              <a:ext cx="1060997" cy="526286"/>
            </a:xfrm>
            <a:custGeom>
              <a:avLst/>
              <a:gdLst/>
              <a:ahLst/>
              <a:cxnLst/>
              <a:rect l="l" t="t" r="r" b="b"/>
              <a:pathLst>
                <a:path w="1060997" h="526286">
                  <a:moveTo>
                    <a:pt x="63895" y="0"/>
                  </a:moveTo>
                  <a:lnTo>
                    <a:pt x="997102" y="0"/>
                  </a:lnTo>
                  <a:cubicBezTo>
                    <a:pt x="1032390" y="0"/>
                    <a:pt x="1060997" y="28607"/>
                    <a:pt x="1060997" y="63895"/>
                  </a:cubicBezTo>
                  <a:lnTo>
                    <a:pt x="1060997" y="462391"/>
                  </a:lnTo>
                  <a:cubicBezTo>
                    <a:pt x="1060997" y="497679"/>
                    <a:pt x="1032390" y="526286"/>
                    <a:pt x="997102" y="526286"/>
                  </a:cubicBezTo>
                  <a:lnTo>
                    <a:pt x="63895" y="526286"/>
                  </a:lnTo>
                  <a:cubicBezTo>
                    <a:pt x="28607" y="526286"/>
                    <a:pt x="0" y="497679"/>
                    <a:pt x="0" y="462391"/>
                  </a:cubicBezTo>
                  <a:lnTo>
                    <a:pt x="0" y="63895"/>
                  </a:lnTo>
                  <a:cubicBezTo>
                    <a:pt x="0" y="28607"/>
                    <a:pt x="28607" y="0"/>
                    <a:pt x="63895" y="0"/>
                  </a:cubicBezTo>
                  <a:close/>
                </a:path>
              </a:pathLst>
            </a:custGeom>
            <a:solidFill>
              <a:srgbClr val="FBEFD1"/>
            </a:solidFill>
          </p:spPr>
        </p:sp>
        <p:sp>
          <p:nvSpPr>
            <p:cNvPr id="11" name="TextBox 11"/>
            <p:cNvSpPr txBox="1"/>
            <p:nvPr/>
          </p:nvSpPr>
          <p:spPr>
            <a:xfrm>
              <a:off x="0" y="-38100"/>
              <a:ext cx="1060997" cy="56438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720869" y="2520315"/>
            <a:ext cx="4643496" cy="5246370"/>
            <a:chOff x="0" y="0"/>
            <a:chExt cx="5624576" cy="6354826"/>
          </a:xfrm>
        </p:grpSpPr>
        <p:sp>
          <p:nvSpPr>
            <p:cNvPr id="13" name="Freeform 13"/>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7"/>
              <a:stretch>
                <a:fillRect b="-14761"/>
              </a:stretch>
            </a:blipFill>
          </p:spPr>
        </p:sp>
      </p:grpSp>
      <p:sp>
        <p:nvSpPr>
          <p:cNvPr id="14" name="TextBox 14"/>
          <p:cNvSpPr txBox="1"/>
          <p:nvPr/>
        </p:nvSpPr>
        <p:spPr>
          <a:xfrm>
            <a:off x="4235334" y="120287"/>
            <a:ext cx="9349740"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Major Characters</a:t>
            </a:r>
          </a:p>
        </p:txBody>
      </p:sp>
      <p:sp>
        <p:nvSpPr>
          <p:cNvPr id="15" name="TextBox 15"/>
          <p:cNvSpPr txBox="1"/>
          <p:nvPr/>
        </p:nvSpPr>
        <p:spPr>
          <a:xfrm>
            <a:off x="3083756" y="4160667"/>
            <a:ext cx="7518451" cy="2444751"/>
          </a:xfrm>
          <a:prstGeom prst="rect">
            <a:avLst/>
          </a:prstGeom>
        </p:spPr>
        <p:txBody>
          <a:bodyPr lIns="0" tIns="0" rIns="0" bIns="0" rtlCol="0" anchor="t">
            <a:spAutoFit/>
          </a:bodyPr>
          <a:lstStyle/>
          <a:p>
            <a:pPr algn="l">
              <a:lnSpc>
                <a:spcPts val="4899"/>
              </a:lnSpc>
            </a:pPr>
            <a:r>
              <a:rPr lang="en-US" sz="3499" b="1">
                <a:solidFill>
                  <a:srgbClr val="000000"/>
                </a:solidFill>
                <a:latin typeface="Flatory Slab Condensed Bold"/>
                <a:ea typeface="Flatory Slab Condensed Bold"/>
                <a:cs typeface="Flatory Slab Condensed Bold"/>
                <a:sym typeface="Flatory Slab Condensed Bold"/>
              </a:rPr>
              <a:t>Prince Bantugan:</a:t>
            </a:r>
            <a:r>
              <a:rPr lang="en-US" sz="3499" b="1">
                <a:solidFill>
                  <a:srgbClr val="000000"/>
                </a:solidFill>
                <a:latin typeface="Flatory Slab Condensed Ultra-Bold"/>
                <a:ea typeface="Flatory Slab Condensed Ultra-Bold"/>
                <a:cs typeface="Flatory Slab Condensed Ultra-Bold"/>
                <a:sym typeface="Flatory Slab Condensed Ultra-Bold"/>
              </a:rPr>
              <a:t> </a:t>
            </a:r>
            <a:r>
              <a:rPr lang="en-US" sz="3499">
                <a:solidFill>
                  <a:srgbClr val="000000"/>
                </a:solidFill>
                <a:latin typeface="Flatory Slab Condensed"/>
                <a:ea typeface="Flatory Slab Condensed"/>
                <a:cs typeface="Flatory Slab Condensed"/>
                <a:sym typeface="Flatory Slab Condensed"/>
              </a:rPr>
              <a:t>The protagonist, a brave and virtuous prince who is loved by his people. He is known for his bravery and is often depicted as a hero.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43708" y="6481043"/>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138383" y="1514980"/>
            <a:ext cx="14011967" cy="7874726"/>
            <a:chOff x="0" y="0"/>
            <a:chExt cx="6350000" cy="3568700"/>
          </a:xfrm>
        </p:grpSpPr>
        <p:sp>
          <p:nvSpPr>
            <p:cNvPr id="8" name="Freeform 8"/>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grpSp>
        <p:nvGrpSpPr>
          <p:cNvPr id="9" name="Group 9"/>
          <p:cNvGrpSpPr/>
          <p:nvPr/>
        </p:nvGrpSpPr>
        <p:grpSpPr>
          <a:xfrm>
            <a:off x="3061884" y="2406523"/>
            <a:ext cx="12116594" cy="6010190"/>
            <a:chOff x="0" y="0"/>
            <a:chExt cx="1060997" cy="526286"/>
          </a:xfrm>
        </p:grpSpPr>
        <p:sp>
          <p:nvSpPr>
            <p:cNvPr id="10" name="Freeform 10"/>
            <p:cNvSpPr/>
            <p:nvPr/>
          </p:nvSpPr>
          <p:spPr>
            <a:xfrm>
              <a:off x="0" y="0"/>
              <a:ext cx="1060997" cy="526286"/>
            </a:xfrm>
            <a:custGeom>
              <a:avLst/>
              <a:gdLst/>
              <a:ahLst/>
              <a:cxnLst/>
              <a:rect l="l" t="t" r="r" b="b"/>
              <a:pathLst>
                <a:path w="1060997" h="526286">
                  <a:moveTo>
                    <a:pt x="63895" y="0"/>
                  </a:moveTo>
                  <a:lnTo>
                    <a:pt x="997102" y="0"/>
                  </a:lnTo>
                  <a:cubicBezTo>
                    <a:pt x="1032390" y="0"/>
                    <a:pt x="1060997" y="28607"/>
                    <a:pt x="1060997" y="63895"/>
                  </a:cubicBezTo>
                  <a:lnTo>
                    <a:pt x="1060997" y="462391"/>
                  </a:lnTo>
                  <a:cubicBezTo>
                    <a:pt x="1060997" y="497679"/>
                    <a:pt x="1032390" y="526286"/>
                    <a:pt x="997102" y="526286"/>
                  </a:cubicBezTo>
                  <a:lnTo>
                    <a:pt x="63895" y="526286"/>
                  </a:lnTo>
                  <a:cubicBezTo>
                    <a:pt x="28607" y="526286"/>
                    <a:pt x="0" y="497679"/>
                    <a:pt x="0" y="462391"/>
                  </a:cubicBezTo>
                  <a:lnTo>
                    <a:pt x="0" y="63895"/>
                  </a:lnTo>
                  <a:cubicBezTo>
                    <a:pt x="0" y="28607"/>
                    <a:pt x="28607" y="0"/>
                    <a:pt x="63895" y="0"/>
                  </a:cubicBezTo>
                  <a:close/>
                </a:path>
              </a:pathLst>
            </a:custGeom>
            <a:solidFill>
              <a:srgbClr val="FBEFD1"/>
            </a:solidFill>
          </p:spPr>
        </p:sp>
        <p:sp>
          <p:nvSpPr>
            <p:cNvPr id="11" name="TextBox 11"/>
            <p:cNvSpPr txBox="1"/>
            <p:nvPr/>
          </p:nvSpPr>
          <p:spPr>
            <a:xfrm>
              <a:off x="0" y="-38100"/>
              <a:ext cx="1060997" cy="56438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720869" y="2520315"/>
            <a:ext cx="4643496" cy="5246370"/>
            <a:chOff x="0" y="0"/>
            <a:chExt cx="5624576" cy="6354826"/>
          </a:xfrm>
        </p:grpSpPr>
        <p:sp>
          <p:nvSpPr>
            <p:cNvPr id="13" name="Freeform 13"/>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7"/>
              <a:stretch>
                <a:fillRect l="-61042" r="-36736"/>
              </a:stretch>
            </a:blipFill>
          </p:spPr>
        </p:sp>
      </p:grpSp>
      <p:sp>
        <p:nvSpPr>
          <p:cNvPr id="14" name="TextBox 14"/>
          <p:cNvSpPr txBox="1"/>
          <p:nvPr/>
        </p:nvSpPr>
        <p:spPr>
          <a:xfrm>
            <a:off x="4235334" y="120287"/>
            <a:ext cx="9349740"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Major Characters</a:t>
            </a:r>
          </a:p>
        </p:txBody>
      </p:sp>
      <p:sp>
        <p:nvSpPr>
          <p:cNvPr id="15" name="TextBox 15"/>
          <p:cNvSpPr txBox="1"/>
          <p:nvPr/>
        </p:nvSpPr>
        <p:spPr>
          <a:xfrm>
            <a:off x="3083756" y="4201393"/>
            <a:ext cx="7518451" cy="2444751"/>
          </a:xfrm>
          <a:prstGeom prst="rect">
            <a:avLst/>
          </a:prstGeom>
        </p:spPr>
        <p:txBody>
          <a:bodyPr lIns="0" tIns="0" rIns="0" bIns="0" rtlCol="0" anchor="t">
            <a:spAutoFit/>
          </a:bodyPr>
          <a:lstStyle/>
          <a:p>
            <a:pPr algn="l">
              <a:lnSpc>
                <a:spcPts val="4899"/>
              </a:lnSpc>
            </a:pPr>
            <a:r>
              <a:rPr lang="en-US" sz="3499" b="1">
                <a:solidFill>
                  <a:srgbClr val="000000"/>
                </a:solidFill>
                <a:latin typeface="Flatory Slab Condensed Ultra-Bold"/>
                <a:ea typeface="Flatory Slab Condensed Ultra-Bold"/>
                <a:cs typeface="Flatory Slab Condensed Ultra-Bold"/>
                <a:sym typeface="Flatory Slab Condensed Ultra-Bold"/>
              </a:rPr>
              <a:t>King Madali:</a:t>
            </a:r>
            <a:r>
              <a:rPr lang="en-US" sz="3499">
                <a:solidFill>
                  <a:srgbClr val="000000"/>
                </a:solidFill>
                <a:latin typeface="Flatory Slab Condensed"/>
                <a:ea typeface="Flatory Slab Condensed"/>
                <a:cs typeface="Flatory Slab Condensed"/>
                <a:sym typeface="Flatory Slab Condensed"/>
              </a:rPr>
              <a:t> Bantugan's father, ruling the kingdom with wisdom. Princess Datimbang: Bantugan's sister, portraying resilience and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43708" y="6481043"/>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138383" y="1514980"/>
            <a:ext cx="14011967" cy="7874726"/>
            <a:chOff x="0" y="0"/>
            <a:chExt cx="6350000" cy="3568700"/>
          </a:xfrm>
        </p:grpSpPr>
        <p:sp>
          <p:nvSpPr>
            <p:cNvPr id="8" name="Freeform 8"/>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grpSp>
        <p:nvGrpSpPr>
          <p:cNvPr id="9" name="Group 9"/>
          <p:cNvGrpSpPr/>
          <p:nvPr/>
        </p:nvGrpSpPr>
        <p:grpSpPr>
          <a:xfrm>
            <a:off x="3061884" y="2406523"/>
            <a:ext cx="12116594" cy="6010190"/>
            <a:chOff x="0" y="0"/>
            <a:chExt cx="1060997" cy="526286"/>
          </a:xfrm>
        </p:grpSpPr>
        <p:sp>
          <p:nvSpPr>
            <p:cNvPr id="10" name="Freeform 10"/>
            <p:cNvSpPr/>
            <p:nvPr/>
          </p:nvSpPr>
          <p:spPr>
            <a:xfrm>
              <a:off x="0" y="0"/>
              <a:ext cx="1060997" cy="526286"/>
            </a:xfrm>
            <a:custGeom>
              <a:avLst/>
              <a:gdLst/>
              <a:ahLst/>
              <a:cxnLst/>
              <a:rect l="l" t="t" r="r" b="b"/>
              <a:pathLst>
                <a:path w="1060997" h="526286">
                  <a:moveTo>
                    <a:pt x="63895" y="0"/>
                  </a:moveTo>
                  <a:lnTo>
                    <a:pt x="997102" y="0"/>
                  </a:lnTo>
                  <a:cubicBezTo>
                    <a:pt x="1032390" y="0"/>
                    <a:pt x="1060997" y="28607"/>
                    <a:pt x="1060997" y="63895"/>
                  </a:cubicBezTo>
                  <a:lnTo>
                    <a:pt x="1060997" y="462391"/>
                  </a:lnTo>
                  <a:cubicBezTo>
                    <a:pt x="1060997" y="497679"/>
                    <a:pt x="1032390" y="526286"/>
                    <a:pt x="997102" y="526286"/>
                  </a:cubicBezTo>
                  <a:lnTo>
                    <a:pt x="63895" y="526286"/>
                  </a:lnTo>
                  <a:cubicBezTo>
                    <a:pt x="28607" y="526286"/>
                    <a:pt x="0" y="497679"/>
                    <a:pt x="0" y="462391"/>
                  </a:cubicBezTo>
                  <a:lnTo>
                    <a:pt x="0" y="63895"/>
                  </a:lnTo>
                  <a:cubicBezTo>
                    <a:pt x="0" y="28607"/>
                    <a:pt x="28607" y="0"/>
                    <a:pt x="63895" y="0"/>
                  </a:cubicBezTo>
                  <a:close/>
                </a:path>
              </a:pathLst>
            </a:custGeom>
            <a:solidFill>
              <a:srgbClr val="FBEFD1"/>
            </a:solidFill>
          </p:spPr>
        </p:sp>
        <p:sp>
          <p:nvSpPr>
            <p:cNvPr id="11" name="TextBox 11"/>
            <p:cNvSpPr txBox="1"/>
            <p:nvPr/>
          </p:nvSpPr>
          <p:spPr>
            <a:xfrm>
              <a:off x="0" y="-38100"/>
              <a:ext cx="1060997" cy="56438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675585" y="2829158"/>
            <a:ext cx="4643496" cy="5246370"/>
            <a:chOff x="0" y="0"/>
            <a:chExt cx="5624576" cy="6354826"/>
          </a:xfrm>
        </p:grpSpPr>
        <p:sp>
          <p:nvSpPr>
            <p:cNvPr id="13" name="Freeform 13"/>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7"/>
              <a:stretch>
                <a:fillRect l="-17708" t="-40553" r="-164601"/>
              </a:stretch>
            </a:blipFill>
          </p:spPr>
        </p:sp>
      </p:grpSp>
      <p:sp>
        <p:nvSpPr>
          <p:cNvPr id="14" name="TextBox 14"/>
          <p:cNvSpPr txBox="1"/>
          <p:nvPr/>
        </p:nvSpPr>
        <p:spPr>
          <a:xfrm>
            <a:off x="4235334" y="120287"/>
            <a:ext cx="9349740"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Major Characters</a:t>
            </a:r>
          </a:p>
        </p:txBody>
      </p:sp>
      <p:sp>
        <p:nvSpPr>
          <p:cNvPr id="15" name="TextBox 15"/>
          <p:cNvSpPr txBox="1"/>
          <p:nvPr/>
        </p:nvSpPr>
        <p:spPr>
          <a:xfrm>
            <a:off x="3061884" y="4160667"/>
            <a:ext cx="7518451" cy="2444751"/>
          </a:xfrm>
          <a:prstGeom prst="rect">
            <a:avLst/>
          </a:prstGeom>
        </p:spPr>
        <p:txBody>
          <a:bodyPr lIns="0" tIns="0" rIns="0" bIns="0" rtlCol="0" anchor="t">
            <a:spAutoFit/>
          </a:bodyPr>
          <a:lstStyle/>
          <a:p>
            <a:pPr algn="l">
              <a:lnSpc>
                <a:spcPts val="4899"/>
              </a:lnSpc>
            </a:pPr>
            <a:r>
              <a:rPr lang="en-US" sz="3499" b="1">
                <a:solidFill>
                  <a:srgbClr val="000000"/>
                </a:solidFill>
                <a:latin typeface="Flatory Slab Condensed Ultra-Bold"/>
                <a:ea typeface="Flatory Slab Condensed Ultra-Bold"/>
                <a:cs typeface="Flatory Slab Condensed Ultra-Bold"/>
                <a:sym typeface="Flatory Slab Condensed Ultra-Bold"/>
              </a:rPr>
              <a:t>Bantugan's loyal companions: </a:t>
            </a:r>
            <a:r>
              <a:rPr lang="en-US" sz="3499">
                <a:solidFill>
                  <a:srgbClr val="000000"/>
                </a:solidFill>
                <a:latin typeface="Flatory Slab Condensed"/>
                <a:ea typeface="Flatory Slab Condensed"/>
                <a:cs typeface="Flatory Slab Condensed"/>
                <a:sym typeface="Flatory Slab Condensed"/>
              </a:rPr>
              <a:t>Supporting characters who aid Bantugan in his journey. King of Bumbaran: Bantugan's brother, who envies him.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13" t="-104457" r="-8568" b="-109047"/>
            </a:stretch>
          </a:blipFill>
        </p:spPr>
      </p:sp>
      <p:sp>
        <p:nvSpPr>
          <p:cNvPr id="3" name="Freeform 3"/>
          <p:cNvSpPr/>
          <p:nvPr/>
        </p:nvSpPr>
        <p:spPr>
          <a:xfrm flipV="1">
            <a:off x="-543708" y="6481043"/>
            <a:ext cx="3508802" cy="4114800"/>
          </a:xfrm>
          <a:custGeom>
            <a:avLst/>
            <a:gdLst/>
            <a:ahLst/>
            <a:cxnLst/>
            <a:rect l="l" t="t" r="r" b="b"/>
            <a:pathLst>
              <a:path w="3508802" h="4114800">
                <a:moveTo>
                  <a:pt x="0" y="4114800"/>
                </a:moveTo>
                <a:lnTo>
                  <a:pt x="3508802" y="4114800"/>
                </a:lnTo>
                <a:lnTo>
                  <a:pt x="350880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2138383" y="1514980"/>
            <a:ext cx="14011967" cy="7874726"/>
            <a:chOff x="0" y="0"/>
            <a:chExt cx="6350000" cy="3568700"/>
          </a:xfrm>
        </p:grpSpPr>
        <p:sp>
          <p:nvSpPr>
            <p:cNvPr id="8" name="Freeform 8"/>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grpSp>
        <p:nvGrpSpPr>
          <p:cNvPr id="9" name="Group 9"/>
          <p:cNvGrpSpPr/>
          <p:nvPr/>
        </p:nvGrpSpPr>
        <p:grpSpPr>
          <a:xfrm>
            <a:off x="3061884" y="2406523"/>
            <a:ext cx="12116594" cy="6010190"/>
            <a:chOff x="0" y="0"/>
            <a:chExt cx="1060997" cy="526286"/>
          </a:xfrm>
        </p:grpSpPr>
        <p:sp>
          <p:nvSpPr>
            <p:cNvPr id="10" name="Freeform 10"/>
            <p:cNvSpPr/>
            <p:nvPr/>
          </p:nvSpPr>
          <p:spPr>
            <a:xfrm>
              <a:off x="0" y="0"/>
              <a:ext cx="1060997" cy="526286"/>
            </a:xfrm>
            <a:custGeom>
              <a:avLst/>
              <a:gdLst/>
              <a:ahLst/>
              <a:cxnLst/>
              <a:rect l="l" t="t" r="r" b="b"/>
              <a:pathLst>
                <a:path w="1060997" h="526286">
                  <a:moveTo>
                    <a:pt x="63895" y="0"/>
                  </a:moveTo>
                  <a:lnTo>
                    <a:pt x="997102" y="0"/>
                  </a:lnTo>
                  <a:cubicBezTo>
                    <a:pt x="1032390" y="0"/>
                    <a:pt x="1060997" y="28607"/>
                    <a:pt x="1060997" y="63895"/>
                  </a:cubicBezTo>
                  <a:lnTo>
                    <a:pt x="1060997" y="462391"/>
                  </a:lnTo>
                  <a:cubicBezTo>
                    <a:pt x="1060997" y="497679"/>
                    <a:pt x="1032390" y="526286"/>
                    <a:pt x="997102" y="526286"/>
                  </a:cubicBezTo>
                  <a:lnTo>
                    <a:pt x="63895" y="526286"/>
                  </a:lnTo>
                  <a:cubicBezTo>
                    <a:pt x="28607" y="526286"/>
                    <a:pt x="0" y="497679"/>
                    <a:pt x="0" y="462391"/>
                  </a:cubicBezTo>
                  <a:lnTo>
                    <a:pt x="0" y="63895"/>
                  </a:lnTo>
                  <a:cubicBezTo>
                    <a:pt x="0" y="28607"/>
                    <a:pt x="28607" y="0"/>
                    <a:pt x="63895" y="0"/>
                  </a:cubicBezTo>
                  <a:close/>
                </a:path>
              </a:pathLst>
            </a:custGeom>
            <a:solidFill>
              <a:srgbClr val="FBEFD1"/>
            </a:solidFill>
          </p:spPr>
        </p:sp>
        <p:sp>
          <p:nvSpPr>
            <p:cNvPr id="11" name="TextBox 11"/>
            <p:cNvSpPr txBox="1"/>
            <p:nvPr/>
          </p:nvSpPr>
          <p:spPr>
            <a:xfrm>
              <a:off x="0" y="-38100"/>
              <a:ext cx="1060997" cy="56438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675585" y="2829158"/>
            <a:ext cx="4643496" cy="5246370"/>
            <a:chOff x="0" y="0"/>
            <a:chExt cx="5624576" cy="6354826"/>
          </a:xfrm>
        </p:grpSpPr>
        <p:sp>
          <p:nvSpPr>
            <p:cNvPr id="13" name="Freeform 13"/>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7"/>
              <a:stretch>
                <a:fillRect l="-81574" t="-6317" r="-70976" b="-19419"/>
              </a:stretch>
            </a:blipFill>
          </p:spPr>
        </p:sp>
      </p:grpSp>
      <p:sp>
        <p:nvSpPr>
          <p:cNvPr id="14" name="TextBox 14"/>
          <p:cNvSpPr txBox="1"/>
          <p:nvPr/>
        </p:nvSpPr>
        <p:spPr>
          <a:xfrm>
            <a:off x="4235334" y="120287"/>
            <a:ext cx="9349740"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Major Characters</a:t>
            </a:r>
          </a:p>
        </p:txBody>
      </p:sp>
      <p:sp>
        <p:nvSpPr>
          <p:cNvPr id="15" name="TextBox 15"/>
          <p:cNvSpPr txBox="1"/>
          <p:nvPr/>
        </p:nvSpPr>
        <p:spPr>
          <a:xfrm>
            <a:off x="3061884" y="4202112"/>
            <a:ext cx="7518451" cy="1825626"/>
          </a:xfrm>
          <a:prstGeom prst="rect">
            <a:avLst/>
          </a:prstGeom>
        </p:spPr>
        <p:txBody>
          <a:bodyPr lIns="0" tIns="0" rIns="0" bIns="0" rtlCol="0" anchor="t">
            <a:spAutoFit/>
          </a:bodyPr>
          <a:lstStyle/>
          <a:p>
            <a:pPr algn="l">
              <a:lnSpc>
                <a:spcPts val="4899"/>
              </a:lnSpc>
            </a:pPr>
            <a:r>
              <a:rPr lang="en-US" sz="3499" b="1">
                <a:solidFill>
                  <a:srgbClr val="000000"/>
                </a:solidFill>
                <a:latin typeface="Flatory Slab Condensed Ultra-Bold"/>
                <a:ea typeface="Flatory Slab Condensed Ultra-Bold"/>
                <a:cs typeface="Flatory Slab Condensed Ultra-Bold"/>
                <a:sym typeface="Flatory Slab Condensed Ultra-Bold"/>
              </a:rPr>
              <a:t>King Miskoyaw: </a:t>
            </a:r>
            <a:r>
              <a:rPr lang="en-US" sz="3499">
                <a:solidFill>
                  <a:srgbClr val="000000"/>
                </a:solidFill>
                <a:latin typeface="Flatory Slab Condensed"/>
                <a:ea typeface="Flatory Slab Condensed"/>
                <a:cs typeface="Flatory Slab Condensed"/>
                <a:sym typeface="Flatory Slab Condensed"/>
              </a:rPr>
              <a:t>The ruler of Panggadusan who captures Prince Bantugan's soul in the Maranao epic "Darangen."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0213" t="-104457" r="-8568" b="-109047"/>
            </a:stretch>
          </a:blipFill>
        </p:spPr>
      </p:sp>
      <p:grpSp>
        <p:nvGrpSpPr>
          <p:cNvPr id="3" name="Group 3"/>
          <p:cNvGrpSpPr/>
          <p:nvPr/>
        </p:nvGrpSpPr>
        <p:grpSpPr>
          <a:xfrm>
            <a:off x="1794395" y="1315644"/>
            <a:ext cx="14699209" cy="8260956"/>
            <a:chOff x="0" y="0"/>
            <a:chExt cx="6350000" cy="3568700"/>
          </a:xfrm>
        </p:grpSpPr>
        <p:sp>
          <p:nvSpPr>
            <p:cNvPr id="4" name="Freeform 4"/>
            <p:cNvSpPr/>
            <p:nvPr/>
          </p:nvSpPr>
          <p:spPr>
            <a:xfrm>
              <a:off x="0" y="0"/>
              <a:ext cx="6350000" cy="3568700"/>
            </a:xfrm>
            <a:custGeom>
              <a:avLst/>
              <a:gdLst/>
              <a:ahLst/>
              <a:cxnLst/>
              <a:rect l="l" t="t" r="r" b="b"/>
              <a:pathLst>
                <a:path w="6350000" h="3568700">
                  <a:moveTo>
                    <a:pt x="6270625" y="342900"/>
                  </a:moveTo>
                  <a:cubicBezTo>
                    <a:pt x="6255893" y="204470"/>
                    <a:pt x="6145530" y="94107"/>
                    <a:pt x="6007100" y="79375"/>
                  </a:cubicBezTo>
                  <a:lnTo>
                    <a:pt x="6007100" y="0"/>
                  </a:lnTo>
                  <a:lnTo>
                    <a:pt x="342900" y="0"/>
                  </a:lnTo>
                  <a:lnTo>
                    <a:pt x="342900" y="79375"/>
                  </a:lnTo>
                  <a:cubicBezTo>
                    <a:pt x="204470" y="94107"/>
                    <a:pt x="94107" y="204470"/>
                    <a:pt x="79375" y="342900"/>
                  </a:cubicBezTo>
                  <a:lnTo>
                    <a:pt x="0" y="342900"/>
                  </a:lnTo>
                  <a:lnTo>
                    <a:pt x="0" y="3225800"/>
                  </a:lnTo>
                  <a:lnTo>
                    <a:pt x="79375" y="3225800"/>
                  </a:lnTo>
                  <a:cubicBezTo>
                    <a:pt x="94107" y="3364230"/>
                    <a:pt x="204470" y="3474593"/>
                    <a:pt x="342900" y="3489325"/>
                  </a:cubicBezTo>
                  <a:lnTo>
                    <a:pt x="342900" y="3568700"/>
                  </a:lnTo>
                  <a:lnTo>
                    <a:pt x="6007100" y="3568700"/>
                  </a:lnTo>
                  <a:lnTo>
                    <a:pt x="6007100" y="3489325"/>
                  </a:lnTo>
                  <a:cubicBezTo>
                    <a:pt x="6145530" y="3474593"/>
                    <a:pt x="6255893" y="3364230"/>
                    <a:pt x="6270625" y="3225800"/>
                  </a:cubicBezTo>
                  <a:lnTo>
                    <a:pt x="6350000" y="3225800"/>
                  </a:lnTo>
                  <a:lnTo>
                    <a:pt x="6350000" y="342900"/>
                  </a:lnTo>
                  <a:lnTo>
                    <a:pt x="6270625" y="342900"/>
                  </a:lnTo>
                  <a:close/>
                  <a:moveTo>
                    <a:pt x="6286500" y="3162300"/>
                  </a:moveTo>
                  <a:lnTo>
                    <a:pt x="6208903" y="3162300"/>
                  </a:lnTo>
                  <a:lnTo>
                    <a:pt x="6208903" y="3194050"/>
                  </a:lnTo>
                  <a:cubicBezTo>
                    <a:pt x="6208903" y="3322828"/>
                    <a:pt x="6104128" y="3427603"/>
                    <a:pt x="5975350" y="3427603"/>
                  </a:cubicBezTo>
                  <a:lnTo>
                    <a:pt x="5943600" y="3427603"/>
                  </a:lnTo>
                  <a:lnTo>
                    <a:pt x="5943600" y="3505200"/>
                  </a:lnTo>
                  <a:lnTo>
                    <a:pt x="406400" y="3505200"/>
                  </a:lnTo>
                  <a:lnTo>
                    <a:pt x="406400" y="3427603"/>
                  </a:lnTo>
                  <a:lnTo>
                    <a:pt x="374650" y="3427603"/>
                  </a:lnTo>
                  <a:cubicBezTo>
                    <a:pt x="245872" y="3427603"/>
                    <a:pt x="141097" y="3322828"/>
                    <a:pt x="141097" y="3194050"/>
                  </a:cubicBezTo>
                  <a:lnTo>
                    <a:pt x="141097" y="3162300"/>
                  </a:lnTo>
                  <a:lnTo>
                    <a:pt x="63500" y="3162300"/>
                  </a:lnTo>
                  <a:lnTo>
                    <a:pt x="63500" y="406400"/>
                  </a:lnTo>
                  <a:lnTo>
                    <a:pt x="141097" y="406400"/>
                  </a:lnTo>
                  <a:lnTo>
                    <a:pt x="141097" y="374650"/>
                  </a:lnTo>
                  <a:cubicBezTo>
                    <a:pt x="141097" y="245872"/>
                    <a:pt x="245872" y="141097"/>
                    <a:pt x="374650" y="141097"/>
                  </a:cubicBezTo>
                  <a:lnTo>
                    <a:pt x="406400" y="141097"/>
                  </a:lnTo>
                  <a:lnTo>
                    <a:pt x="406400" y="63500"/>
                  </a:lnTo>
                  <a:lnTo>
                    <a:pt x="5943600" y="63500"/>
                  </a:lnTo>
                  <a:lnTo>
                    <a:pt x="5943600" y="141097"/>
                  </a:lnTo>
                  <a:lnTo>
                    <a:pt x="5975350" y="141097"/>
                  </a:lnTo>
                  <a:cubicBezTo>
                    <a:pt x="6104128" y="141097"/>
                    <a:pt x="6208903" y="245872"/>
                    <a:pt x="6208903" y="374650"/>
                  </a:cubicBezTo>
                  <a:lnTo>
                    <a:pt x="6208903" y="406400"/>
                  </a:lnTo>
                  <a:lnTo>
                    <a:pt x="6286500" y="406400"/>
                  </a:lnTo>
                  <a:lnTo>
                    <a:pt x="6286500" y="3162300"/>
                  </a:lnTo>
                  <a:close/>
                  <a:moveTo>
                    <a:pt x="6062853" y="411480"/>
                  </a:moveTo>
                  <a:cubicBezTo>
                    <a:pt x="6062853" y="343027"/>
                    <a:pt x="6007100" y="287274"/>
                    <a:pt x="5938647" y="287274"/>
                  </a:cubicBezTo>
                  <a:lnTo>
                    <a:pt x="5797677" y="287274"/>
                  </a:lnTo>
                  <a:lnTo>
                    <a:pt x="5797677" y="209677"/>
                  </a:lnTo>
                  <a:lnTo>
                    <a:pt x="550926" y="209677"/>
                  </a:lnTo>
                  <a:lnTo>
                    <a:pt x="549656" y="287274"/>
                  </a:lnTo>
                  <a:lnTo>
                    <a:pt x="411480" y="287274"/>
                  </a:lnTo>
                  <a:cubicBezTo>
                    <a:pt x="343027" y="287274"/>
                    <a:pt x="287274" y="343027"/>
                    <a:pt x="287274" y="411480"/>
                  </a:cubicBezTo>
                  <a:lnTo>
                    <a:pt x="287274" y="552450"/>
                  </a:lnTo>
                  <a:lnTo>
                    <a:pt x="209550" y="552450"/>
                  </a:lnTo>
                  <a:lnTo>
                    <a:pt x="209550" y="3016250"/>
                  </a:lnTo>
                  <a:lnTo>
                    <a:pt x="287147" y="3016250"/>
                  </a:lnTo>
                  <a:lnTo>
                    <a:pt x="287147" y="3157220"/>
                  </a:lnTo>
                  <a:cubicBezTo>
                    <a:pt x="287147" y="3225673"/>
                    <a:pt x="342900" y="3281426"/>
                    <a:pt x="411353" y="3281426"/>
                  </a:cubicBezTo>
                  <a:lnTo>
                    <a:pt x="552323" y="3281426"/>
                  </a:lnTo>
                  <a:lnTo>
                    <a:pt x="552323" y="3359023"/>
                  </a:lnTo>
                  <a:lnTo>
                    <a:pt x="5797423" y="3359023"/>
                  </a:lnTo>
                  <a:lnTo>
                    <a:pt x="5797423" y="3281426"/>
                  </a:lnTo>
                  <a:lnTo>
                    <a:pt x="5938393" y="3281426"/>
                  </a:lnTo>
                  <a:cubicBezTo>
                    <a:pt x="6006846" y="3281426"/>
                    <a:pt x="6062599" y="3225673"/>
                    <a:pt x="6062599" y="3157220"/>
                  </a:cubicBezTo>
                  <a:lnTo>
                    <a:pt x="6062599" y="3016250"/>
                  </a:lnTo>
                  <a:lnTo>
                    <a:pt x="6140196" y="3016250"/>
                  </a:lnTo>
                  <a:lnTo>
                    <a:pt x="6140196" y="552450"/>
                  </a:lnTo>
                  <a:lnTo>
                    <a:pt x="6062599" y="552450"/>
                  </a:lnTo>
                  <a:lnTo>
                    <a:pt x="6062599" y="411480"/>
                  </a:lnTo>
                  <a:close/>
                  <a:moveTo>
                    <a:pt x="6115050" y="577850"/>
                  </a:moveTo>
                  <a:lnTo>
                    <a:pt x="6115050" y="2990850"/>
                  </a:lnTo>
                  <a:lnTo>
                    <a:pt x="6037453" y="2990850"/>
                  </a:lnTo>
                  <a:lnTo>
                    <a:pt x="6037453" y="3157220"/>
                  </a:lnTo>
                  <a:cubicBezTo>
                    <a:pt x="6037453" y="3211703"/>
                    <a:pt x="5993130" y="3256026"/>
                    <a:pt x="5938647" y="3256026"/>
                  </a:cubicBezTo>
                  <a:lnTo>
                    <a:pt x="5772277" y="3256026"/>
                  </a:lnTo>
                  <a:lnTo>
                    <a:pt x="5772277" y="3333623"/>
                  </a:lnTo>
                  <a:lnTo>
                    <a:pt x="577977" y="3333623"/>
                  </a:lnTo>
                  <a:lnTo>
                    <a:pt x="577977" y="3256026"/>
                  </a:lnTo>
                  <a:lnTo>
                    <a:pt x="411480" y="3256026"/>
                  </a:lnTo>
                  <a:cubicBezTo>
                    <a:pt x="356997" y="3256026"/>
                    <a:pt x="312674" y="3211703"/>
                    <a:pt x="312674" y="3157220"/>
                  </a:cubicBezTo>
                  <a:lnTo>
                    <a:pt x="312674" y="2990850"/>
                  </a:lnTo>
                  <a:lnTo>
                    <a:pt x="234950" y="2990850"/>
                  </a:lnTo>
                  <a:lnTo>
                    <a:pt x="234950" y="577850"/>
                  </a:lnTo>
                  <a:lnTo>
                    <a:pt x="312547" y="577850"/>
                  </a:lnTo>
                  <a:lnTo>
                    <a:pt x="312547" y="411480"/>
                  </a:lnTo>
                  <a:cubicBezTo>
                    <a:pt x="312547" y="356997"/>
                    <a:pt x="356870" y="312674"/>
                    <a:pt x="411353" y="312674"/>
                  </a:cubicBezTo>
                  <a:lnTo>
                    <a:pt x="574548" y="312674"/>
                  </a:lnTo>
                  <a:lnTo>
                    <a:pt x="575818" y="235077"/>
                  </a:lnTo>
                  <a:lnTo>
                    <a:pt x="5772150" y="235077"/>
                  </a:lnTo>
                  <a:lnTo>
                    <a:pt x="5772150" y="312674"/>
                  </a:lnTo>
                  <a:lnTo>
                    <a:pt x="5938520" y="312674"/>
                  </a:lnTo>
                  <a:cubicBezTo>
                    <a:pt x="5993003" y="312674"/>
                    <a:pt x="6037326" y="356997"/>
                    <a:pt x="6037326" y="411480"/>
                  </a:cubicBezTo>
                  <a:lnTo>
                    <a:pt x="6037326" y="577850"/>
                  </a:lnTo>
                  <a:lnTo>
                    <a:pt x="6115050" y="577850"/>
                  </a:lnTo>
                  <a:close/>
                </a:path>
              </a:pathLst>
            </a:custGeom>
            <a:solidFill>
              <a:srgbClr val="050202"/>
            </a:solidFill>
          </p:spPr>
        </p:sp>
      </p:grpSp>
      <p:sp>
        <p:nvSpPr>
          <p:cNvPr id="5" name="Freeform 5"/>
          <p:cNvSpPr/>
          <p:nvPr/>
        </p:nvSpPr>
        <p:spPr>
          <a:xfrm flipV="1">
            <a:off x="-785155" y="7316995"/>
            <a:ext cx="3508802" cy="4114800"/>
          </a:xfrm>
          <a:custGeom>
            <a:avLst/>
            <a:gdLst/>
            <a:ahLst/>
            <a:cxnLst/>
            <a:rect l="l" t="t" r="r" b="b"/>
            <a:pathLst>
              <a:path w="3508802" h="4114800">
                <a:moveTo>
                  <a:pt x="0" y="4114800"/>
                </a:moveTo>
                <a:lnTo>
                  <a:pt x="3508803" y="4114800"/>
                </a:lnTo>
                <a:lnTo>
                  <a:pt x="3508803"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15504899" y="6172200"/>
            <a:ext cx="3508802" cy="4114800"/>
          </a:xfrm>
          <a:custGeom>
            <a:avLst/>
            <a:gdLst/>
            <a:ahLst/>
            <a:cxnLst/>
            <a:rect l="l" t="t" r="r" b="b"/>
            <a:pathLst>
              <a:path w="3508802" h="4114800">
                <a:moveTo>
                  <a:pt x="3508802" y="4114800"/>
                </a:moveTo>
                <a:lnTo>
                  <a:pt x="0" y="4114800"/>
                </a:lnTo>
                <a:lnTo>
                  <a:pt x="0" y="0"/>
                </a:lnTo>
                <a:lnTo>
                  <a:pt x="3508802" y="0"/>
                </a:lnTo>
                <a:lnTo>
                  <a:pt x="3508802"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282384" y="-237017"/>
            <a:ext cx="2074204" cy="3503995"/>
          </a:xfrm>
          <a:custGeom>
            <a:avLst/>
            <a:gdLst/>
            <a:ahLst/>
            <a:cxnLst/>
            <a:rect l="l" t="t" r="r" b="b"/>
            <a:pathLst>
              <a:path w="2074204" h="3503995">
                <a:moveTo>
                  <a:pt x="0" y="0"/>
                </a:moveTo>
                <a:lnTo>
                  <a:pt x="2074204" y="0"/>
                </a:lnTo>
                <a:lnTo>
                  <a:pt x="2074204" y="3503995"/>
                </a:lnTo>
                <a:lnTo>
                  <a:pt x="0" y="3503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flipH="1">
            <a:off x="-67855" y="-237017"/>
            <a:ext cx="2074204" cy="3503995"/>
          </a:xfrm>
          <a:custGeom>
            <a:avLst/>
            <a:gdLst/>
            <a:ahLst/>
            <a:cxnLst/>
            <a:rect l="l" t="t" r="r" b="b"/>
            <a:pathLst>
              <a:path w="2074204" h="3503995">
                <a:moveTo>
                  <a:pt x="2074203" y="0"/>
                </a:moveTo>
                <a:lnTo>
                  <a:pt x="0" y="0"/>
                </a:lnTo>
                <a:lnTo>
                  <a:pt x="0" y="3503995"/>
                </a:lnTo>
                <a:lnTo>
                  <a:pt x="2074203" y="3503995"/>
                </a:lnTo>
                <a:lnTo>
                  <a:pt x="2074203"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3374728" y="1984339"/>
            <a:ext cx="11539277" cy="6923566"/>
          </a:xfrm>
          <a:prstGeom prst="rect">
            <a:avLst/>
          </a:prstGeom>
        </p:spPr>
      </p:pic>
      <p:sp>
        <p:nvSpPr>
          <p:cNvPr id="10" name="TextBox 10"/>
          <p:cNvSpPr txBox="1"/>
          <p:nvPr/>
        </p:nvSpPr>
        <p:spPr>
          <a:xfrm>
            <a:off x="2546285" y="229794"/>
            <a:ext cx="2964686" cy="1085850"/>
          </a:xfrm>
          <a:prstGeom prst="rect">
            <a:avLst/>
          </a:prstGeom>
        </p:spPr>
        <p:txBody>
          <a:bodyPr lIns="0" tIns="0" rIns="0" bIns="0" rtlCol="0" anchor="t">
            <a:spAutoFit/>
          </a:bodyPr>
          <a:lstStyle/>
          <a:p>
            <a:pPr algn="ctr">
              <a:lnSpc>
                <a:spcPts val="8474"/>
              </a:lnSpc>
            </a:pPr>
            <a:r>
              <a:rPr lang="en-US" sz="7500">
                <a:solidFill>
                  <a:srgbClr val="050202"/>
                </a:solidFill>
                <a:latin typeface="Libre Baskerville"/>
                <a:ea typeface="Libre Baskerville"/>
                <a:cs typeface="Libre Baskerville"/>
                <a:sym typeface="Libre Baskerville"/>
              </a:rPr>
              <a:t>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954</Words>
  <Application>Microsoft Office PowerPoint</Application>
  <PresentationFormat>Custom</PresentationFormat>
  <Paragraphs>64</Paragraphs>
  <Slides>21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Flatory Slab Condensed</vt:lpstr>
      <vt:lpstr>Flatory Slab Condensed Ultra-Bold</vt:lpstr>
      <vt:lpstr>Libre Baskerville</vt:lpstr>
      <vt:lpstr>Libre Baskerville Bold</vt:lpstr>
      <vt:lpstr>Flatory Slab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Simple History Project Presentation</dc:title>
  <cp:lastModifiedBy>Cris Lawrence Parcon</cp:lastModifiedBy>
  <cp:revision>2</cp:revision>
  <dcterms:created xsi:type="dcterms:W3CDTF">2006-08-16T00:00:00Z</dcterms:created>
  <dcterms:modified xsi:type="dcterms:W3CDTF">2025-03-25T12:23:06Z</dcterms:modified>
  <dc:identifier>DAGidD8Qf5o</dc:identifier>
</cp:coreProperties>
</file>